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86" autoAdjust="0"/>
  </p:normalViewPr>
  <p:slideViewPr>
    <p:cSldViewPr snapToGrid="0">
      <p:cViewPr varScale="1">
        <p:scale>
          <a:sx n="128" d="100"/>
          <a:sy n="128" d="100"/>
        </p:scale>
        <p:origin x="113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604" cy="46534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159" y="0"/>
            <a:ext cx="3038604" cy="465341"/>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0713" y="4415530"/>
            <a:ext cx="5608975" cy="418360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573"/>
            <a:ext cx="3038604" cy="46534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159" y="8829573"/>
            <a:ext cx="3038604" cy="46534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U2AmxZ3V26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RxHZTNquCL8"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loomberg.com/news/articles/2019-10-30/china-to-roll-out-world-s-largest-5g-mobile-phone-network"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pr.org/2019/11/09/777747209/a-smart-home-neighborhood-residents-find-it-enjoyably-convenient-or-a-bit-creep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nn.com/2019/04/09/tech/5g-network-us-cities/index.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altimoresun.com/politics/bs-md-pol-small-cell-towers-20191107-kpzpdakqfzatbneutzcv2rlguq-story.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GEx_d0SjvS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1:notes"/>
          <p:cNvSpPr txBox="1">
            <a:spLocks noGrp="1"/>
          </p:cNvSpPr>
          <p:nvPr>
            <p:ph type="body" idx="1"/>
          </p:nvPr>
        </p:nvSpPr>
        <p:spPr>
          <a:xfrm>
            <a:off x="700713" y="4415530"/>
            <a:ext cx="5608975" cy="41836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a:t>The Publisher of the Social Sciences</a:t>
            </a:r>
            <a:endParaRPr/>
          </a:p>
        </p:txBody>
      </p:sp>
      <p:sp>
        <p:nvSpPr>
          <p:cNvPr id="126" name="Google Shape;126;p1:notes"/>
          <p:cNvSpPr txBox="1">
            <a:spLocks noGrp="1"/>
          </p:cNvSpPr>
          <p:nvPr>
            <p:ph type="sldNum" idx="12"/>
          </p:nvPr>
        </p:nvSpPr>
        <p:spPr>
          <a:xfrm>
            <a:off x="3970159" y="8829573"/>
            <a:ext cx="3038604" cy="46534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t>1</a:t>
            </a:fld>
            <a:endParaRPr>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62318e6a63_0_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62318e6a63_0_11:notes"/>
          <p:cNvSpPr txBox="1">
            <a:spLocks noGrp="1"/>
          </p:cNvSpPr>
          <p:nvPr>
            <p:ph type="body" idx="1"/>
          </p:nvPr>
        </p:nvSpPr>
        <p:spPr>
          <a:xfrm>
            <a:off x="700713" y="4415530"/>
            <a:ext cx="5609100" cy="4183500"/>
          </a:xfrm>
          <a:prstGeom prst="rect">
            <a:avLst/>
          </a:prstGeom>
        </p:spPr>
        <p:txBody>
          <a:bodyPr spcFirstLastPara="1" wrap="square" lIns="91425" tIns="45700" rIns="91425" bIns="45700" anchor="t" anchorCtr="0">
            <a:noAutofit/>
          </a:bodyPr>
          <a:lstStyle/>
          <a:p>
            <a:pPr marL="0" lvl="0" indent="0" algn="l" rtl="0">
              <a:lnSpc>
                <a:spcPct val="107916"/>
              </a:lnSpc>
              <a:spcBef>
                <a:spcPts val="0"/>
              </a:spcBef>
              <a:spcAft>
                <a:spcPts val="800"/>
              </a:spcAft>
              <a:buNone/>
            </a:pPr>
            <a:r>
              <a:rPr lang="en-US" b="1" dirty="0"/>
              <a:t>BBC Click: </a:t>
            </a:r>
            <a:r>
              <a:rPr lang="en-US" b="1" dirty="0" err="1"/>
              <a:t>Vint</a:t>
            </a:r>
            <a:r>
              <a:rPr lang="en-US" b="1" dirty="0"/>
              <a:t> Cerf Talks The Future Of The Internet</a:t>
            </a:r>
            <a:br>
              <a:rPr lang="en-US" b="1" dirty="0"/>
            </a:br>
            <a:r>
              <a:rPr lang="en-US" sz="1100" u="sng" dirty="0">
                <a:solidFill>
                  <a:schemeClr val="hlink"/>
                </a:solidFill>
                <a:latin typeface="Arial"/>
                <a:ea typeface="Arial"/>
                <a:cs typeface="Arial"/>
                <a:sym typeface="Arial"/>
                <a:hlinkClick r:id="rId3"/>
              </a:rPr>
              <a:t>https://www.youtube.com/watch?v=U2AmxZ3V26s</a:t>
            </a:r>
            <a:endParaRPr dirty="0"/>
          </a:p>
        </p:txBody>
      </p:sp>
      <p:sp>
        <p:nvSpPr>
          <p:cNvPr id="183" name="Google Shape;183;g62318e6a63_0_11:notes"/>
          <p:cNvSpPr txBox="1">
            <a:spLocks noGrp="1"/>
          </p:cNvSpPr>
          <p:nvPr>
            <p:ph type="sldNum" idx="12"/>
          </p:nvPr>
        </p:nvSpPr>
        <p:spPr>
          <a:xfrm>
            <a:off x="3970159" y="8829573"/>
            <a:ext cx="3038700" cy="4653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0755544d3_0_2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0755544d3_0_21:notes"/>
          <p:cNvSpPr txBox="1">
            <a:spLocks noGrp="1"/>
          </p:cNvSpPr>
          <p:nvPr>
            <p:ph type="body" idx="1"/>
          </p:nvPr>
        </p:nvSpPr>
        <p:spPr>
          <a:xfrm>
            <a:off x="700713" y="4415530"/>
            <a:ext cx="5609100" cy="4183500"/>
          </a:xfrm>
          <a:prstGeom prst="rect">
            <a:avLst/>
          </a:prstGeom>
        </p:spPr>
        <p:txBody>
          <a:bodyPr spcFirstLastPara="1" wrap="square" lIns="91425" tIns="45700" rIns="91425" bIns="45700" anchor="t" anchorCtr="0">
            <a:noAutofit/>
          </a:bodyPr>
          <a:lstStyle/>
          <a:p>
            <a:pPr marL="0" lvl="0" indent="0" algn="l" rtl="0">
              <a:lnSpc>
                <a:spcPct val="107916"/>
              </a:lnSpc>
              <a:spcBef>
                <a:spcPts val="0"/>
              </a:spcBef>
              <a:spcAft>
                <a:spcPts val="800"/>
              </a:spcAft>
              <a:buNone/>
            </a:pPr>
            <a:r>
              <a:rPr lang="en-US" b="1" dirty="0"/>
              <a:t>Bloomberg: Why Smartphones Stopped Being Cool</a:t>
            </a:r>
            <a:br>
              <a:rPr lang="en-US" b="1" dirty="0"/>
            </a:br>
            <a:r>
              <a:rPr lang="en-US" sz="1100" u="sng" dirty="0">
                <a:solidFill>
                  <a:schemeClr val="hlink"/>
                </a:solidFill>
                <a:latin typeface="Arial"/>
                <a:ea typeface="Arial"/>
                <a:cs typeface="Arial"/>
                <a:sym typeface="Arial"/>
                <a:hlinkClick r:id="rId3"/>
              </a:rPr>
              <a:t>https://www.youtube.com/watch?v=RxHZTNquCL8</a:t>
            </a:r>
            <a:endParaRPr dirty="0"/>
          </a:p>
        </p:txBody>
      </p:sp>
      <p:sp>
        <p:nvSpPr>
          <p:cNvPr id="189" name="Google Shape;189;g70755544d3_0_21:notes"/>
          <p:cNvSpPr txBox="1">
            <a:spLocks noGrp="1"/>
          </p:cNvSpPr>
          <p:nvPr>
            <p:ph type="sldNum" idx="12"/>
          </p:nvPr>
        </p:nvSpPr>
        <p:spPr>
          <a:xfrm>
            <a:off x="3970159" y="8829573"/>
            <a:ext cx="3038700" cy="4653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6233272a34_0_91:notes"/>
          <p:cNvSpPr txBox="1">
            <a:spLocks noGrp="1"/>
          </p:cNvSpPr>
          <p:nvPr>
            <p:ph type="body" idx="1"/>
          </p:nvPr>
        </p:nvSpPr>
        <p:spPr>
          <a:xfrm>
            <a:off x="700713" y="4415530"/>
            <a:ext cx="5609100" cy="4183500"/>
          </a:xfrm>
          <a:prstGeom prst="rect">
            <a:avLst/>
          </a:prstGeom>
        </p:spPr>
        <p:txBody>
          <a:bodyPr spcFirstLastPara="1" wrap="square" lIns="91425" tIns="45700" rIns="91425" bIns="45700" anchor="t" anchorCtr="0">
            <a:noAutofit/>
          </a:bodyPr>
          <a:lstStyle/>
          <a:p>
            <a:pPr marL="0" lvl="0" indent="0" algn="l" rtl="0">
              <a:lnSpc>
                <a:spcPct val="107916"/>
              </a:lnSpc>
              <a:spcBef>
                <a:spcPts val="0"/>
              </a:spcBef>
              <a:spcAft>
                <a:spcPts val="800"/>
              </a:spcAft>
              <a:buNone/>
            </a:pPr>
            <a:r>
              <a:rPr lang="en-US" sz="1100" u="sng" dirty="0">
                <a:solidFill>
                  <a:schemeClr val="hlink"/>
                </a:solidFill>
                <a:latin typeface="Arial"/>
                <a:ea typeface="Arial"/>
                <a:cs typeface="Arial"/>
                <a:sym typeface="Arial"/>
                <a:hlinkClick r:id="rId3"/>
              </a:rPr>
              <a:t>https://www.bloomberg.com/news/articles/2019-10-30/china-to-roll-out-world-s-largest-5g-mobile-phone-network</a:t>
            </a:r>
            <a:endParaRPr dirty="0"/>
          </a:p>
        </p:txBody>
      </p:sp>
      <p:sp>
        <p:nvSpPr>
          <p:cNvPr id="131" name="Google Shape;131;g6233272a34_0_9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6233272a34_0_0:notes"/>
          <p:cNvSpPr txBox="1">
            <a:spLocks noGrp="1"/>
          </p:cNvSpPr>
          <p:nvPr>
            <p:ph type="body" idx="1"/>
          </p:nvPr>
        </p:nvSpPr>
        <p:spPr>
          <a:xfrm>
            <a:off x="700713" y="4415530"/>
            <a:ext cx="5609100" cy="4183500"/>
          </a:xfrm>
          <a:prstGeom prst="rect">
            <a:avLst/>
          </a:prstGeom>
        </p:spPr>
        <p:txBody>
          <a:bodyPr spcFirstLastPara="1" wrap="square" lIns="91425" tIns="45700" rIns="91425" bIns="45700" anchor="t" anchorCtr="0">
            <a:noAutofit/>
          </a:bodyPr>
          <a:lstStyle/>
          <a:p>
            <a:pPr marL="0" lvl="0" indent="0" algn="l" rtl="0">
              <a:lnSpc>
                <a:spcPct val="107916"/>
              </a:lnSpc>
              <a:spcBef>
                <a:spcPts val="0"/>
              </a:spcBef>
              <a:spcAft>
                <a:spcPts val="800"/>
              </a:spcAft>
              <a:buNone/>
            </a:pPr>
            <a:r>
              <a:rPr lang="en-US" sz="1100" u="sng" dirty="0">
                <a:solidFill>
                  <a:schemeClr val="hlink"/>
                </a:solidFill>
                <a:latin typeface="Arial"/>
                <a:ea typeface="Arial"/>
                <a:cs typeface="Arial"/>
                <a:sym typeface="Arial"/>
                <a:hlinkClick r:id="rId3"/>
              </a:rPr>
              <a:t>https://www.npr.org/2019/11/09/777747209/a-smart-home-neighborhood-residents-find-it-enjoyably-convenient-or-a-bit-creepy</a:t>
            </a:r>
            <a:endParaRPr dirty="0"/>
          </a:p>
        </p:txBody>
      </p:sp>
      <p:sp>
        <p:nvSpPr>
          <p:cNvPr id="137" name="Google Shape;137;g6233272a34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70755544d3_0_27:notes"/>
          <p:cNvSpPr txBox="1">
            <a:spLocks noGrp="1"/>
          </p:cNvSpPr>
          <p:nvPr>
            <p:ph type="body" idx="1"/>
          </p:nvPr>
        </p:nvSpPr>
        <p:spPr>
          <a:xfrm>
            <a:off x="700713" y="4415530"/>
            <a:ext cx="5609100" cy="4183500"/>
          </a:xfrm>
          <a:prstGeom prst="rect">
            <a:avLst/>
          </a:prstGeom>
        </p:spPr>
        <p:txBody>
          <a:bodyPr spcFirstLastPara="1" wrap="square" lIns="91425" tIns="45700" rIns="91425" bIns="45700" anchor="t" anchorCtr="0">
            <a:noAutofit/>
          </a:bodyPr>
          <a:lstStyle/>
          <a:p>
            <a:pPr marL="0" lvl="0" indent="0" algn="l" rtl="0">
              <a:lnSpc>
                <a:spcPct val="107916"/>
              </a:lnSpc>
              <a:spcBef>
                <a:spcPts val="0"/>
              </a:spcBef>
              <a:spcAft>
                <a:spcPts val="800"/>
              </a:spcAft>
              <a:buNone/>
            </a:pPr>
            <a:r>
              <a:rPr lang="en-US" sz="1100" u="sng" dirty="0">
                <a:solidFill>
                  <a:schemeClr val="hlink"/>
                </a:solidFill>
                <a:latin typeface="Arial"/>
                <a:ea typeface="Arial"/>
                <a:cs typeface="Arial"/>
                <a:sym typeface="Arial"/>
                <a:hlinkClick r:id="rId3"/>
              </a:rPr>
              <a:t>https://www.cnn.com/2019/04/09/tech/5g-network-us-cities/index.html</a:t>
            </a:r>
            <a:endParaRPr dirty="0"/>
          </a:p>
        </p:txBody>
      </p:sp>
      <p:sp>
        <p:nvSpPr>
          <p:cNvPr id="143" name="Google Shape;143;g70755544d3_0_2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6233272a34_0_82:notes"/>
          <p:cNvSpPr txBox="1">
            <a:spLocks noGrp="1"/>
          </p:cNvSpPr>
          <p:nvPr>
            <p:ph type="body" idx="1"/>
          </p:nvPr>
        </p:nvSpPr>
        <p:spPr>
          <a:xfrm>
            <a:off x="700713" y="4415530"/>
            <a:ext cx="5609100" cy="4183500"/>
          </a:xfrm>
          <a:prstGeom prst="rect">
            <a:avLst/>
          </a:prstGeom>
        </p:spPr>
        <p:txBody>
          <a:bodyPr spcFirstLastPara="1" wrap="square" lIns="91425" tIns="45700" rIns="91425" bIns="45700" anchor="t" anchorCtr="0">
            <a:noAutofit/>
          </a:bodyPr>
          <a:lstStyle/>
          <a:p>
            <a:pPr marL="0" lvl="0" indent="0" algn="l" rtl="0">
              <a:lnSpc>
                <a:spcPct val="107916"/>
              </a:lnSpc>
              <a:spcBef>
                <a:spcPts val="0"/>
              </a:spcBef>
              <a:spcAft>
                <a:spcPts val="800"/>
              </a:spcAft>
              <a:buNone/>
            </a:pPr>
            <a:r>
              <a:rPr lang="en-US" sz="1100" u="sng" dirty="0">
                <a:solidFill>
                  <a:schemeClr val="hlink"/>
                </a:solidFill>
                <a:latin typeface="Arial"/>
                <a:ea typeface="Arial"/>
                <a:cs typeface="Arial"/>
                <a:sym typeface="Arial"/>
                <a:hlinkClick r:id="rId3"/>
              </a:rPr>
              <a:t>https://www.baltimoresun.com/politics/bs-md-pol-small-cell-towers-20191107-kpzpdakqfzatbneutzcv2rlguq-story.html</a:t>
            </a:r>
            <a:endParaRPr dirty="0"/>
          </a:p>
        </p:txBody>
      </p:sp>
      <p:sp>
        <p:nvSpPr>
          <p:cNvPr id="149" name="Google Shape;149;g6233272a34_0_8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6233272a34_0_14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g6233272a34_0_140:notes"/>
          <p:cNvSpPr txBox="1">
            <a:spLocks noGrp="1"/>
          </p:cNvSpPr>
          <p:nvPr>
            <p:ph type="body" idx="1"/>
          </p:nvPr>
        </p:nvSpPr>
        <p:spPr>
          <a:xfrm>
            <a:off x="700713" y="4415530"/>
            <a:ext cx="5609100" cy="418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b="1"/>
          </a:p>
        </p:txBody>
      </p:sp>
      <p:sp>
        <p:nvSpPr>
          <p:cNvPr id="156" name="Google Shape;156;g6233272a34_0_140:notes"/>
          <p:cNvSpPr txBox="1">
            <a:spLocks noGrp="1"/>
          </p:cNvSpPr>
          <p:nvPr>
            <p:ph type="sldNum" idx="12"/>
          </p:nvPr>
        </p:nvSpPr>
        <p:spPr>
          <a:xfrm>
            <a:off x="3970159" y="8829573"/>
            <a:ext cx="3038700" cy="4653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5:notes"/>
          <p:cNvSpPr txBox="1">
            <a:spLocks noGrp="1"/>
          </p:cNvSpPr>
          <p:nvPr>
            <p:ph type="body" idx="1"/>
          </p:nvPr>
        </p:nvSpPr>
        <p:spPr>
          <a:xfrm>
            <a:off x="700713" y="4415530"/>
            <a:ext cx="5608975" cy="4183603"/>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None/>
            </a:pPr>
            <a:r>
              <a:rPr lang="en-US" sz="1100" dirty="0">
                <a:solidFill>
                  <a:srgbClr val="000000"/>
                </a:solidFill>
                <a:latin typeface="Arial"/>
                <a:ea typeface="Arial"/>
                <a:cs typeface="Arial"/>
                <a:sym typeface="Arial"/>
              </a:rPr>
              <a:t>1. Lennar Homes was featured in the NPR article, “A Smart Home Neighborhood: Residents Find It Enjoyably Convenient Or A Bit Creepy.” What does the company specialize in?</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a. Building luxury apartment buildings that have top-notch security features, including video surveillance</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b. Retrofitting old homes with fiber and voice recognition technology</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b="1" dirty="0">
                <a:solidFill>
                  <a:srgbClr val="000000"/>
                </a:solidFill>
                <a:latin typeface="Arial"/>
                <a:ea typeface="Arial"/>
                <a:cs typeface="Arial"/>
                <a:sym typeface="Arial"/>
              </a:rPr>
              <a:t>c. Building homes that have Amazon smart home technology as a standard</a:t>
            </a:r>
            <a:endParaRPr sz="1100" b="1"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d. Building homes that are “off-the-grid,” meaning it can generate its own power</a:t>
            </a:r>
            <a:endParaRPr sz="1100" dirty="0">
              <a:solidFill>
                <a:srgbClr val="000000"/>
              </a:solidFill>
              <a:latin typeface="Arial"/>
              <a:ea typeface="Arial"/>
              <a:cs typeface="Arial"/>
              <a:sym typeface="Arial"/>
            </a:endParaRPr>
          </a:p>
          <a:p>
            <a:pPr marL="0" lvl="0" indent="0" algn="l" rtl="0">
              <a:spcBef>
                <a:spcPts val="360"/>
              </a:spcBef>
              <a:spcAft>
                <a:spcPts val="0"/>
              </a:spcAft>
              <a:buNone/>
            </a:pP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2. Baltimore already has more than 600 small cell wireless facilities. Where are these facilities located?</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b="1" dirty="0">
                <a:solidFill>
                  <a:srgbClr val="000000"/>
                </a:solidFill>
                <a:latin typeface="Arial"/>
                <a:ea typeface="Arial"/>
                <a:cs typeface="Arial"/>
                <a:sym typeface="Arial"/>
              </a:rPr>
              <a:t>a. On streetlights and utility poles</a:t>
            </a:r>
            <a:endParaRPr sz="1100" b="1"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b. At the top of buildings that are at least three stories tall</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c. Throughout parks and government buildings</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d. On parking meters</a:t>
            </a:r>
            <a:endParaRPr sz="1100" dirty="0">
              <a:solidFill>
                <a:srgbClr val="000000"/>
              </a:solidFill>
              <a:latin typeface="Arial"/>
              <a:ea typeface="Arial"/>
              <a:cs typeface="Arial"/>
              <a:sym typeface="Arial"/>
            </a:endParaRPr>
          </a:p>
          <a:p>
            <a:pPr marL="0" lvl="0" indent="0" algn="l" rtl="0">
              <a:spcBef>
                <a:spcPts val="360"/>
              </a:spcBef>
              <a:spcAft>
                <a:spcPts val="0"/>
              </a:spcAft>
              <a:buNone/>
            </a:pP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3. Which statement is true about the state of 5G in America?</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b="1" dirty="0">
                <a:solidFill>
                  <a:srgbClr val="000000"/>
                </a:solidFill>
                <a:latin typeface="Arial"/>
                <a:ea typeface="Arial"/>
                <a:cs typeface="Arial"/>
                <a:sym typeface="Arial"/>
              </a:rPr>
              <a:t>a. 5G is primarily available in only certain cities, and carriers have ambitious plans to continue expanding the capability.</a:t>
            </a:r>
            <a:endParaRPr sz="1100" b="1"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b. 5G is not yet available anywhere in the U.S.</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c. 5G was piloted in rural areas of the U.S. and the results of the pilot program indicate that there is little demand for 5G in the U.S.</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d. 5G was piloted only in the Midwest and carriers are ambitiously trying to expand it to other regions.</a:t>
            </a:r>
            <a:endParaRPr sz="1100" dirty="0">
              <a:solidFill>
                <a:srgbClr val="000000"/>
              </a:solidFill>
              <a:latin typeface="Arial"/>
              <a:ea typeface="Arial"/>
              <a:cs typeface="Arial"/>
              <a:sym typeface="Arial"/>
            </a:endParaRPr>
          </a:p>
          <a:p>
            <a:pPr marL="0" lvl="0" indent="0" algn="l" rtl="0">
              <a:spcBef>
                <a:spcPts val="360"/>
              </a:spcBef>
              <a:spcAft>
                <a:spcPts val="0"/>
              </a:spcAft>
              <a:buNone/>
            </a:pP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4. In the IEEE Spectrum video, “Everything You Need to Know About 5G,” Massive MIMO is described as a technology that allows base stations to have up to 100 ports to increase their capacity by 22 or more (compared to 4G base stations). What does MIMO stand for?</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a. More Internet Maximum Overlay</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b. Multiple Internet Modem Outputs</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b="1" dirty="0">
                <a:solidFill>
                  <a:srgbClr val="000000"/>
                </a:solidFill>
                <a:latin typeface="Arial"/>
                <a:ea typeface="Arial"/>
                <a:cs typeface="Arial"/>
                <a:sym typeface="Arial"/>
              </a:rPr>
              <a:t>c. Multiple Input Multiple Output</a:t>
            </a:r>
            <a:endParaRPr sz="1100" b="1"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d. Maximum Interface Modulation Overpass</a:t>
            </a:r>
            <a:endParaRPr sz="1100" dirty="0">
              <a:solidFill>
                <a:srgbClr val="000000"/>
              </a:solidFill>
              <a:latin typeface="Arial"/>
              <a:ea typeface="Arial"/>
              <a:cs typeface="Arial"/>
              <a:sym typeface="Arial"/>
            </a:endParaRPr>
          </a:p>
          <a:p>
            <a:pPr marL="0" lvl="0" indent="0" algn="l" rtl="0">
              <a:spcBef>
                <a:spcPts val="360"/>
              </a:spcBef>
              <a:spcAft>
                <a:spcPts val="0"/>
              </a:spcAft>
              <a:buNone/>
            </a:pP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5. In the BBC Click video, </a:t>
            </a:r>
            <a:r>
              <a:rPr lang="en-US" sz="1100" dirty="0" err="1">
                <a:solidFill>
                  <a:srgbClr val="000000"/>
                </a:solidFill>
                <a:latin typeface="Arial"/>
                <a:ea typeface="Arial"/>
                <a:cs typeface="Arial"/>
                <a:sym typeface="Arial"/>
              </a:rPr>
              <a:t>Vint</a:t>
            </a:r>
            <a:r>
              <a:rPr lang="en-US" sz="1100" dirty="0">
                <a:solidFill>
                  <a:srgbClr val="000000"/>
                </a:solidFill>
                <a:latin typeface="Arial"/>
                <a:ea typeface="Arial"/>
                <a:cs typeface="Arial"/>
                <a:sym typeface="Arial"/>
              </a:rPr>
              <a:t> Cerf, co-founder of the Internet, emphasizes that the future of the Internet will be:</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a. Driven by Gen Z</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b. Used to explore the core of the Earth</a:t>
            </a:r>
            <a:endParaRPr sz="1100" dirty="0">
              <a:solidFill>
                <a:srgbClr val="000000"/>
              </a:solidFill>
              <a:latin typeface="Arial"/>
              <a:ea typeface="Arial"/>
              <a:cs typeface="Arial"/>
              <a:sym typeface="Arial"/>
            </a:endParaRPr>
          </a:p>
          <a:p>
            <a:pPr marL="0" lvl="0" indent="0" algn="l" rtl="0">
              <a:spcBef>
                <a:spcPts val="360"/>
              </a:spcBef>
              <a:spcAft>
                <a:spcPts val="0"/>
              </a:spcAft>
              <a:buNone/>
            </a:pPr>
            <a:r>
              <a:rPr lang="en-US" sz="1100" b="1" dirty="0">
                <a:solidFill>
                  <a:srgbClr val="000000"/>
                </a:solidFill>
                <a:latin typeface="Arial"/>
                <a:ea typeface="Arial"/>
                <a:cs typeface="Arial"/>
                <a:sym typeface="Arial"/>
              </a:rPr>
              <a:t>c. Interplanetary</a:t>
            </a:r>
            <a:endParaRPr sz="1100" b="1" dirty="0">
              <a:solidFill>
                <a:srgbClr val="000000"/>
              </a:solidFill>
              <a:latin typeface="Arial"/>
              <a:ea typeface="Arial"/>
              <a:cs typeface="Arial"/>
              <a:sym typeface="Arial"/>
            </a:endParaRPr>
          </a:p>
          <a:p>
            <a:pPr marL="0" lvl="0" indent="0" algn="l" rtl="0">
              <a:spcBef>
                <a:spcPts val="360"/>
              </a:spcBef>
              <a:spcAft>
                <a:spcPts val="0"/>
              </a:spcAft>
              <a:buNone/>
            </a:pPr>
            <a:r>
              <a:rPr lang="en-US" sz="1100" dirty="0">
                <a:solidFill>
                  <a:srgbClr val="000000"/>
                </a:solidFill>
                <a:latin typeface="Arial"/>
                <a:ea typeface="Arial"/>
                <a:cs typeface="Arial"/>
                <a:sym typeface="Arial"/>
              </a:rPr>
              <a:t>d. Embedded into human bodies</a:t>
            </a:r>
            <a:endParaRPr sz="1100" dirty="0">
              <a:solidFill>
                <a:srgbClr val="000000"/>
              </a:solidFill>
              <a:latin typeface="Arial"/>
              <a:ea typeface="Arial"/>
              <a:cs typeface="Arial"/>
              <a:sym typeface="Arial"/>
            </a:endParaRPr>
          </a:p>
        </p:txBody>
      </p:sp>
      <p:sp>
        <p:nvSpPr>
          <p:cNvPr id="163" name="Google Shape;163;p5:notes"/>
          <p:cNvSpPr txBox="1">
            <a:spLocks noGrp="1"/>
          </p:cNvSpPr>
          <p:nvPr>
            <p:ph type="sldNum" idx="12"/>
          </p:nvPr>
        </p:nvSpPr>
        <p:spPr>
          <a:xfrm>
            <a:off x="3970159" y="8829573"/>
            <a:ext cx="3038604" cy="46534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6b02b65e28_0_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g6b02b65e28_0_17:notes"/>
          <p:cNvSpPr txBox="1">
            <a:spLocks noGrp="1"/>
          </p:cNvSpPr>
          <p:nvPr>
            <p:ph type="body" idx="1"/>
          </p:nvPr>
        </p:nvSpPr>
        <p:spPr>
          <a:xfrm>
            <a:off x="700713" y="4415530"/>
            <a:ext cx="5609100" cy="41835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None/>
            </a:pPr>
            <a:r>
              <a:rPr lang="en-US" sz="1100">
                <a:solidFill>
                  <a:srgbClr val="000000"/>
                </a:solidFill>
                <a:latin typeface="Arial"/>
                <a:ea typeface="Arial"/>
                <a:cs typeface="Arial"/>
                <a:sym typeface="Arial"/>
              </a:rPr>
              <a:t>1. Lennar Homes was featured in the NPR article, “A Smart Home Neighborhood: Residents Find It Enjoyably Convenient Or A Bit Creepy.” What does the company specialize in?</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a. Building luxury apartment buildings that have top-notch security features, including video surveillance</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b. Retrofitting old homes with fiber and voice recognition technology</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b="1">
                <a:solidFill>
                  <a:srgbClr val="000000"/>
                </a:solidFill>
                <a:latin typeface="Arial"/>
                <a:ea typeface="Arial"/>
                <a:cs typeface="Arial"/>
                <a:sym typeface="Arial"/>
              </a:rPr>
              <a:t>c. Building homes that have Amazon smart home technology as a standard</a:t>
            </a:r>
            <a:endParaRPr sz="1100" b="1">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d. Building homes that are “off-the-grid,” meaning it can generate its own power</a:t>
            </a:r>
            <a:endParaRPr sz="1100">
              <a:solidFill>
                <a:srgbClr val="000000"/>
              </a:solidFill>
              <a:latin typeface="Arial"/>
              <a:ea typeface="Arial"/>
              <a:cs typeface="Arial"/>
              <a:sym typeface="Arial"/>
            </a:endParaRPr>
          </a:p>
          <a:p>
            <a:pPr marL="0" lvl="0" indent="0" algn="l" rtl="0">
              <a:spcBef>
                <a:spcPts val="360"/>
              </a:spcBef>
              <a:spcAft>
                <a:spcPts val="0"/>
              </a:spcAft>
              <a:buNone/>
            </a:pP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2. Baltimore already has more than 600 small cell wireless facilities. Where are these facilities located?</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b="1">
                <a:solidFill>
                  <a:srgbClr val="000000"/>
                </a:solidFill>
                <a:latin typeface="Arial"/>
                <a:ea typeface="Arial"/>
                <a:cs typeface="Arial"/>
                <a:sym typeface="Arial"/>
              </a:rPr>
              <a:t>a. On streetlights and utility poles</a:t>
            </a:r>
            <a:endParaRPr sz="1100" b="1">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b. At the top of buildings that are at least three stories tall</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c. Throughout parks and government buildings</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d. On parking meters</a:t>
            </a:r>
            <a:endParaRPr sz="1100">
              <a:solidFill>
                <a:srgbClr val="000000"/>
              </a:solidFill>
              <a:latin typeface="Arial"/>
              <a:ea typeface="Arial"/>
              <a:cs typeface="Arial"/>
              <a:sym typeface="Arial"/>
            </a:endParaRPr>
          </a:p>
          <a:p>
            <a:pPr marL="0" lvl="0" indent="0" algn="l" rtl="0">
              <a:spcBef>
                <a:spcPts val="360"/>
              </a:spcBef>
              <a:spcAft>
                <a:spcPts val="0"/>
              </a:spcAft>
              <a:buNone/>
            </a:pP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3. Which statement is true about the state of 5G in America?</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b="1">
                <a:solidFill>
                  <a:srgbClr val="000000"/>
                </a:solidFill>
                <a:latin typeface="Arial"/>
                <a:ea typeface="Arial"/>
                <a:cs typeface="Arial"/>
                <a:sym typeface="Arial"/>
              </a:rPr>
              <a:t>a. 5G is primarily available in only certain cities, and carriers have ambitious plans to continue expanding the capability.</a:t>
            </a:r>
            <a:endParaRPr sz="1100" b="1">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b. 5G is not yet available anywhere in the U.S.</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c. 5G was piloted in rural areas of the U.S. and the results of the pilot program indicate that there is little demand for 5G in the U.S.</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d. 5G was piloted only in the Midwest and carriers are ambitiously trying to expand it to other regions.</a:t>
            </a:r>
            <a:endParaRPr sz="1100">
              <a:solidFill>
                <a:srgbClr val="000000"/>
              </a:solidFill>
              <a:latin typeface="Arial"/>
              <a:ea typeface="Arial"/>
              <a:cs typeface="Arial"/>
              <a:sym typeface="Arial"/>
            </a:endParaRPr>
          </a:p>
          <a:p>
            <a:pPr marL="0" lvl="0" indent="0" algn="l" rtl="0">
              <a:spcBef>
                <a:spcPts val="360"/>
              </a:spcBef>
              <a:spcAft>
                <a:spcPts val="0"/>
              </a:spcAft>
              <a:buNone/>
            </a:pP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4. In the IEEE Spectrum video, “Everything You Need to Know About 5G,” Massive MIMO is described as a technology that allows base stations to have up to 100 ports to increase their capacity by 22 or more (compared to 4G base stations). What does MIMO stand for?</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a. More Internet Maximum Overlay</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b. Multiple Internet Modem Outputs</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b="1">
                <a:solidFill>
                  <a:srgbClr val="000000"/>
                </a:solidFill>
                <a:latin typeface="Arial"/>
                <a:ea typeface="Arial"/>
                <a:cs typeface="Arial"/>
                <a:sym typeface="Arial"/>
              </a:rPr>
              <a:t>c. Multiple Input Multiple Output</a:t>
            </a:r>
            <a:endParaRPr sz="1100" b="1">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d. Maximum Interface Modulation Overpass</a:t>
            </a:r>
            <a:endParaRPr sz="1100">
              <a:solidFill>
                <a:srgbClr val="000000"/>
              </a:solidFill>
              <a:latin typeface="Arial"/>
              <a:ea typeface="Arial"/>
              <a:cs typeface="Arial"/>
              <a:sym typeface="Arial"/>
            </a:endParaRPr>
          </a:p>
          <a:p>
            <a:pPr marL="0" lvl="0" indent="0" algn="l" rtl="0">
              <a:spcBef>
                <a:spcPts val="360"/>
              </a:spcBef>
              <a:spcAft>
                <a:spcPts val="0"/>
              </a:spcAft>
              <a:buNone/>
            </a:pP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5. In the BBC Click video, Vint Cerf, co-founder of the Internet, emphasizes that the future of the Internet will be:</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a. Driven by Gen Z</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b. Used to explore the core of the Earth</a:t>
            </a:r>
            <a:endParaRPr sz="1100">
              <a:solidFill>
                <a:srgbClr val="000000"/>
              </a:solidFill>
              <a:latin typeface="Arial"/>
              <a:ea typeface="Arial"/>
              <a:cs typeface="Arial"/>
              <a:sym typeface="Arial"/>
            </a:endParaRPr>
          </a:p>
          <a:p>
            <a:pPr marL="0" lvl="0" indent="0" algn="l" rtl="0">
              <a:spcBef>
                <a:spcPts val="360"/>
              </a:spcBef>
              <a:spcAft>
                <a:spcPts val="0"/>
              </a:spcAft>
              <a:buNone/>
            </a:pPr>
            <a:r>
              <a:rPr lang="en-US" sz="1100" b="1">
                <a:solidFill>
                  <a:srgbClr val="000000"/>
                </a:solidFill>
                <a:latin typeface="Arial"/>
                <a:ea typeface="Arial"/>
                <a:cs typeface="Arial"/>
                <a:sym typeface="Arial"/>
              </a:rPr>
              <a:t>c. Interplanetary</a:t>
            </a:r>
            <a:endParaRPr sz="1100" b="1">
              <a:solidFill>
                <a:srgbClr val="000000"/>
              </a:solidFill>
              <a:latin typeface="Arial"/>
              <a:ea typeface="Arial"/>
              <a:cs typeface="Arial"/>
              <a:sym typeface="Arial"/>
            </a:endParaRPr>
          </a:p>
          <a:p>
            <a:pPr marL="0" lvl="0" indent="0" algn="l" rtl="0">
              <a:spcBef>
                <a:spcPts val="360"/>
              </a:spcBef>
              <a:spcAft>
                <a:spcPts val="0"/>
              </a:spcAft>
              <a:buNone/>
            </a:pPr>
            <a:r>
              <a:rPr lang="en-US" sz="1100">
                <a:solidFill>
                  <a:srgbClr val="000000"/>
                </a:solidFill>
                <a:latin typeface="Arial"/>
                <a:ea typeface="Arial"/>
                <a:cs typeface="Arial"/>
                <a:sym typeface="Arial"/>
              </a:rPr>
              <a:t>d. Embedded into human bodies</a:t>
            </a:r>
            <a:endParaRPr sz="1100">
              <a:solidFill>
                <a:srgbClr val="000000"/>
              </a:solidFill>
              <a:latin typeface="Arial"/>
              <a:ea typeface="Arial"/>
              <a:cs typeface="Arial"/>
              <a:sym typeface="Arial"/>
            </a:endParaRPr>
          </a:p>
        </p:txBody>
      </p:sp>
      <p:sp>
        <p:nvSpPr>
          <p:cNvPr id="170" name="Google Shape;170;g6b02b65e28_0_17:notes"/>
          <p:cNvSpPr txBox="1">
            <a:spLocks noGrp="1"/>
          </p:cNvSpPr>
          <p:nvPr>
            <p:ph type="sldNum" idx="12"/>
          </p:nvPr>
        </p:nvSpPr>
        <p:spPr>
          <a:xfrm>
            <a:off x="3970159" y="8829573"/>
            <a:ext cx="3038700" cy="4653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62318e6a63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62318e6a63_0_0:notes"/>
          <p:cNvSpPr txBox="1">
            <a:spLocks noGrp="1"/>
          </p:cNvSpPr>
          <p:nvPr>
            <p:ph type="body" idx="1"/>
          </p:nvPr>
        </p:nvSpPr>
        <p:spPr>
          <a:xfrm>
            <a:off x="700713" y="4415530"/>
            <a:ext cx="5609100" cy="4183500"/>
          </a:xfrm>
          <a:prstGeom prst="rect">
            <a:avLst/>
          </a:prstGeom>
        </p:spPr>
        <p:txBody>
          <a:bodyPr spcFirstLastPara="1" wrap="square" lIns="91425" tIns="45700" rIns="91425" bIns="45700" anchor="t" anchorCtr="0">
            <a:noAutofit/>
          </a:bodyPr>
          <a:lstStyle/>
          <a:p>
            <a:pPr marL="0" lvl="0" indent="0" algn="l" rtl="0">
              <a:lnSpc>
                <a:spcPct val="107916"/>
              </a:lnSpc>
              <a:spcBef>
                <a:spcPts val="0"/>
              </a:spcBef>
              <a:spcAft>
                <a:spcPts val="0"/>
              </a:spcAft>
              <a:buNone/>
            </a:pPr>
            <a:r>
              <a:rPr lang="en-US" b="1" dirty="0"/>
              <a:t>IEEE Spectrum: Everything You Need to Know About 5G</a:t>
            </a:r>
            <a:r>
              <a:rPr lang="en-US" dirty="0"/>
              <a:t/>
            </a:r>
            <a:br>
              <a:rPr lang="en-US" dirty="0"/>
            </a:br>
            <a:r>
              <a:rPr lang="en-US" sz="1100" u="sng" dirty="0">
                <a:solidFill>
                  <a:schemeClr val="hlink"/>
                </a:solidFill>
                <a:latin typeface="Arial"/>
                <a:ea typeface="Arial"/>
                <a:cs typeface="Arial"/>
                <a:sym typeface="Arial"/>
                <a:hlinkClick r:id="rId3"/>
              </a:rPr>
              <a:t>https://www.youtube.com/watch?v=GEx_d0SjvS0</a:t>
            </a:r>
            <a:endParaRPr sz="1100" dirty="0">
              <a:solidFill>
                <a:srgbClr val="000000"/>
              </a:solidFill>
            </a:endParaRPr>
          </a:p>
          <a:p>
            <a:pPr marL="0" lvl="0" indent="0" algn="l" rtl="0">
              <a:lnSpc>
                <a:spcPct val="107916"/>
              </a:lnSpc>
              <a:spcBef>
                <a:spcPts val="800"/>
              </a:spcBef>
              <a:spcAft>
                <a:spcPts val="800"/>
              </a:spcAft>
              <a:buNone/>
            </a:pPr>
            <a:endParaRPr sz="1100" dirty="0">
              <a:solidFill>
                <a:srgbClr val="000000"/>
              </a:solidFill>
            </a:endParaRPr>
          </a:p>
        </p:txBody>
      </p:sp>
      <p:sp>
        <p:nvSpPr>
          <p:cNvPr id="177" name="Google Shape;177;g62318e6a63_0_0:notes"/>
          <p:cNvSpPr txBox="1">
            <a:spLocks noGrp="1"/>
          </p:cNvSpPr>
          <p:nvPr>
            <p:ph type="sldNum" idx="12"/>
          </p:nvPr>
        </p:nvSpPr>
        <p:spPr>
          <a:xfrm>
            <a:off x="3970159" y="8829573"/>
            <a:ext cx="3038700" cy="4653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tart Slide">
  <p:cSld name="Start Slide">
    <p:spTree>
      <p:nvGrpSpPr>
        <p:cNvPr id="1" name="Shape 12"/>
        <p:cNvGrpSpPr/>
        <p:nvPr/>
      </p:nvGrpSpPr>
      <p:grpSpPr>
        <a:xfrm>
          <a:off x="0" y="0"/>
          <a:ext cx="0" cy="0"/>
          <a:chOff x="0" y="0"/>
          <a:chExt cx="0" cy="0"/>
        </a:xfrm>
      </p:grpSpPr>
      <p:sp>
        <p:nvSpPr>
          <p:cNvPr id="13" name="Google Shape;13;p2"/>
          <p:cNvSpPr/>
          <p:nvPr/>
        </p:nvSpPr>
        <p:spPr>
          <a:xfrm>
            <a:off x="-354260" y="-173283"/>
            <a:ext cx="4792909" cy="4792909"/>
          </a:xfrm>
          <a:prstGeom prst="ellipse">
            <a:avLst/>
          </a:prstGeom>
          <a:solidFill>
            <a:srgbClr val="0023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2"/>
          <p:cNvSpPr txBox="1">
            <a:spLocks noGrp="1"/>
          </p:cNvSpPr>
          <p:nvPr>
            <p:ph type="body" idx="1"/>
          </p:nvPr>
        </p:nvSpPr>
        <p:spPr>
          <a:xfrm>
            <a:off x="429445" y="951570"/>
            <a:ext cx="3600400" cy="2801280"/>
          </a:xfrm>
          <a:prstGeom prst="rect">
            <a:avLst/>
          </a:prstGeom>
          <a:noFill/>
          <a:ln>
            <a:noFill/>
          </a:ln>
        </p:spPr>
        <p:txBody>
          <a:bodyPr spcFirstLastPara="1" wrap="square" lIns="91425" tIns="45700" rIns="91425" bIns="45700" anchor="t" anchorCtr="0">
            <a:noAutofit/>
          </a:bodyPr>
          <a:lstStyle>
            <a:lvl1pPr marL="457200" lvl="0" indent="-228600" algn="l">
              <a:spcBef>
                <a:spcPts val="660"/>
              </a:spcBef>
              <a:spcAft>
                <a:spcPts val="0"/>
              </a:spcAft>
              <a:buClr>
                <a:schemeClr val="lt1"/>
              </a:buClr>
              <a:buSzPts val="3300"/>
              <a:buFont typeface="Arial"/>
              <a:buNone/>
              <a:defRPr sz="3300" b="1">
                <a:solidFill>
                  <a:schemeClr val="lt1"/>
                </a:solidFill>
              </a:defRPr>
            </a:lvl1pPr>
            <a:lvl2pPr marL="914400" lvl="1" indent="-342900" algn="l">
              <a:spcBef>
                <a:spcPts val="360"/>
              </a:spcBef>
              <a:spcAft>
                <a:spcPts val="0"/>
              </a:spcAft>
              <a:buClr>
                <a:srgbClr val="002395"/>
              </a:buClr>
              <a:buSzPts val="1800"/>
              <a:buChar char="•"/>
              <a:defRPr/>
            </a:lvl2pPr>
            <a:lvl3pPr marL="1371600" lvl="2" indent="-342900" algn="l">
              <a:spcBef>
                <a:spcPts val="360"/>
              </a:spcBef>
              <a:spcAft>
                <a:spcPts val="0"/>
              </a:spcAft>
              <a:buClr>
                <a:srgbClr val="002395"/>
              </a:buClr>
              <a:buSzPts val="1800"/>
              <a:buChar char="•"/>
              <a:defRPr/>
            </a:lvl3pPr>
            <a:lvl4pPr marL="1828800" lvl="3" indent="-342900" algn="l">
              <a:spcBef>
                <a:spcPts val="360"/>
              </a:spcBef>
              <a:spcAft>
                <a:spcPts val="0"/>
              </a:spcAft>
              <a:buClr>
                <a:srgbClr val="002395"/>
              </a:buClr>
              <a:buSzPts val="1800"/>
              <a:buChar char="•"/>
              <a:defRPr/>
            </a:lvl4pPr>
            <a:lvl5pPr marL="2286000" lvl="4" indent="-342900" algn="l">
              <a:spcBef>
                <a:spcPts val="360"/>
              </a:spcBef>
              <a:spcAft>
                <a:spcPts val="0"/>
              </a:spcAft>
              <a:buClr>
                <a:srgbClr val="002395"/>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 name="Google Shape;15;p2"/>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b="0" i="0" u="none" strike="noStrike" cap="none">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pic>
        <p:nvPicPr>
          <p:cNvPr id="16" name="Google Shape;16;p2"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ideo Playback">
  <p:cSld name="Video Playback">
    <p:bg>
      <p:bgPr>
        <a:solidFill>
          <a:srgbClr val="000000"/>
        </a:solidFill>
        <a:effectLst/>
      </p:bgPr>
    </p:bg>
    <p:spTree>
      <p:nvGrpSpPr>
        <p:cNvPr id="1" name="Shape 56"/>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nn diagram">
  <p:cSld name="Venn diagram">
    <p:spTree>
      <p:nvGrpSpPr>
        <p:cNvPr id="1" name="Shape 57"/>
        <p:cNvGrpSpPr/>
        <p:nvPr/>
      </p:nvGrpSpPr>
      <p:grpSpPr>
        <a:xfrm>
          <a:off x="0" y="0"/>
          <a:ext cx="0" cy="0"/>
          <a:chOff x="0" y="0"/>
          <a:chExt cx="0" cy="0"/>
        </a:xfrm>
      </p:grpSpPr>
      <p:pic>
        <p:nvPicPr>
          <p:cNvPr id="58" name="Google Shape;58;p12"/>
          <p:cNvPicPr preferRelativeResize="0"/>
          <p:nvPr/>
        </p:nvPicPr>
        <p:blipFill rotWithShape="1">
          <a:blip r:embed="rId2">
            <a:alphaModFix/>
          </a:blip>
          <a:srcRect/>
          <a:stretch/>
        </p:blipFill>
        <p:spPr>
          <a:xfrm>
            <a:off x="1018772" y="197068"/>
            <a:ext cx="7106456" cy="4382580"/>
          </a:xfrm>
          <a:prstGeom prst="rect">
            <a:avLst/>
          </a:prstGeom>
          <a:noFill/>
          <a:ln>
            <a:noFill/>
          </a:ln>
        </p:spPr>
      </p:pic>
      <p:pic>
        <p:nvPicPr>
          <p:cNvPr id="59" name="Google Shape;59;p12" descr="M:\TEMPLATES\SLIDE SHOWS\New Powerpoint Master Slides\FINAL\!SAGE_Publising_logo_master_RGB.png"/>
          <p:cNvPicPr preferRelativeResize="0"/>
          <p:nvPr/>
        </p:nvPicPr>
        <p:blipFill rotWithShape="1">
          <a:blip r:embed="rId3">
            <a:alphaModFix/>
          </a:blip>
          <a:srcRect/>
          <a:stretch/>
        </p:blipFill>
        <p:spPr>
          <a:xfrm>
            <a:off x="7798260" y="4545105"/>
            <a:ext cx="1080699" cy="406851"/>
          </a:xfrm>
          <a:prstGeom prst="rect">
            <a:avLst/>
          </a:prstGeom>
          <a:noFill/>
          <a:ln>
            <a:noFill/>
          </a:ln>
        </p:spPr>
      </p:pic>
      <p:sp>
        <p:nvSpPr>
          <p:cNvPr id="60" name="Google Shape;60;p12"/>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hart">
  <p:cSld name="Title and Char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457200" y="364350"/>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2395"/>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chart" idx="2"/>
          </p:nvPr>
        </p:nvSpPr>
        <p:spPr>
          <a:xfrm>
            <a:off x="468313" y="1437085"/>
            <a:ext cx="8218487" cy="2862263"/>
          </a:xfrm>
          <a:prstGeom prst="rect">
            <a:avLst/>
          </a:prstGeom>
          <a:noFill/>
          <a:ln>
            <a:noFill/>
          </a:ln>
        </p:spPr>
        <p:txBody>
          <a:bodyPr spcFirstLastPara="1" wrap="square" lIns="91425" tIns="45700" rIns="91425" bIns="45700" anchor="t" anchorCtr="0">
            <a:noAutofit/>
          </a:bodyPr>
          <a:lstStyle>
            <a:lvl1pPr marR="0" lvl="0" algn="l" rtl="0">
              <a:spcBef>
                <a:spcPts val="480"/>
              </a:spcBef>
              <a:spcAft>
                <a:spcPts val="0"/>
              </a:spcAft>
              <a:buClr>
                <a:srgbClr val="002395"/>
              </a:buClr>
              <a:buSzPts val="2400"/>
              <a:buFont typeface="Arial"/>
              <a:buChar char="•"/>
              <a:defRPr sz="2400" b="0" i="0" u="none" strike="noStrike" cap="none">
                <a:solidFill>
                  <a:srgbClr val="002395"/>
                </a:solidFill>
                <a:latin typeface="Arial"/>
                <a:ea typeface="Arial"/>
                <a:cs typeface="Arial"/>
                <a:sym typeface="Arial"/>
              </a:defRPr>
            </a:lvl1pPr>
            <a:lvl2pPr marR="0" lvl="1" algn="l" rtl="0">
              <a:spcBef>
                <a:spcPts val="440"/>
              </a:spcBef>
              <a:spcAft>
                <a:spcPts val="0"/>
              </a:spcAft>
              <a:buClr>
                <a:srgbClr val="002395"/>
              </a:buClr>
              <a:buSzPts val="2200"/>
              <a:buFont typeface="Arial"/>
              <a:buChar char="•"/>
              <a:defRPr sz="2200" b="0" i="0" u="none" strike="noStrike" cap="none">
                <a:solidFill>
                  <a:srgbClr val="002395"/>
                </a:solidFill>
                <a:latin typeface="Arial"/>
                <a:ea typeface="Arial"/>
                <a:cs typeface="Arial"/>
                <a:sym typeface="Arial"/>
              </a:defRPr>
            </a:lvl2pPr>
            <a:lvl3pPr marR="0" lvl="2" algn="l" rtl="0">
              <a:spcBef>
                <a:spcPts val="400"/>
              </a:spcBef>
              <a:spcAft>
                <a:spcPts val="0"/>
              </a:spcAft>
              <a:buClr>
                <a:srgbClr val="002395"/>
              </a:buClr>
              <a:buSzPts val="2000"/>
              <a:buFont typeface="Arial"/>
              <a:buChar char="•"/>
              <a:defRPr sz="2000" b="0" i="0" u="none" strike="noStrike" cap="none">
                <a:solidFill>
                  <a:srgbClr val="002395"/>
                </a:solidFill>
                <a:latin typeface="Arial"/>
                <a:ea typeface="Arial"/>
                <a:cs typeface="Arial"/>
                <a:sym typeface="Arial"/>
              </a:defRPr>
            </a:lvl3pPr>
            <a:lvl4pPr marR="0" lvl="3" algn="l" rtl="0">
              <a:spcBef>
                <a:spcPts val="360"/>
              </a:spcBef>
              <a:spcAft>
                <a:spcPts val="0"/>
              </a:spcAft>
              <a:buClr>
                <a:srgbClr val="002395"/>
              </a:buClr>
              <a:buSzPts val="1800"/>
              <a:buFont typeface="Arial"/>
              <a:buChar char="•"/>
              <a:defRPr sz="1800" b="0" i="0" u="none" strike="noStrike" cap="none">
                <a:solidFill>
                  <a:srgbClr val="002395"/>
                </a:solidFill>
                <a:latin typeface="Arial"/>
                <a:ea typeface="Arial"/>
                <a:cs typeface="Arial"/>
                <a:sym typeface="Arial"/>
              </a:defRPr>
            </a:lvl4pPr>
            <a:lvl5pPr marR="0" lvl="4" algn="l" rtl="0">
              <a:spcBef>
                <a:spcPts val="360"/>
              </a:spcBef>
              <a:spcAft>
                <a:spcPts val="0"/>
              </a:spcAft>
              <a:buClr>
                <a:srgbClr val="002395"/>
              </a:buClr>
              <a:buSzPts val="1800"/>
              <a:buFont typeface="Arial"/>
              <a:buChar char="•"/>
              <a:defRPr sz="1800" b="0" i="0" u="none" strike="noStrike" cap="none">
                <a:solidFill>
                  <a:srgbClr val="002395"/>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64" name="Google Shape;64;p13"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65" name="Google Shape;65;p13"/>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tart Slide">
  <p:cSld name="Start Slide">
    <p:spTree>
      <p:nvGrpSpPr>
        <p:cNvPr id="1" name="Shape 69"/>
        <p:cNvGrpSpPr/>
        <p:nvPr/>
      </p:nvGrpSpPr>
      <p:grpSpPr>
        <a:xfrm>
          <a:off x="0" y="0"/>
          <a:ext cx="0" cy="0"/>
          <a:chOff x="0" y="0"/>
          <a:chExt cx="0" cy="0"/>
        </a:xfrm>
      </p:grpSpPr>
      <p:sp>
        <p:nvSpPr>
          <p:cNvPr id="70" name="Google Shape;70;p15"/>
          <p:cNvSpPr/>
          <p:nvPr/>
        </p:nvSpPr>
        <p:spPr>
          <a:xfrm>
            <a:off x="-354260" y="-173283"/>
            <a:ext cx="4792800" cy="4792800"/>
          </a:xfrm>
          <a:prstGeom prst="ellipse">
            <a:avLst/>
          </a:prstGeom>
          <a:solidFill>
            <a:srgbClr val="0023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1" name="Google Shape;71;p15"/>
          <p:cNvSpPr txBox="1">
            <a:spLocks noGrp="1"/>
          </p:cNvSpPr>
          <p:nvPr>
            <p:ph type="body" idx="1"/>
          </p:nvPr>
        </p:nvSpPr>
        <p:spPr>
          <a:xfrm>
            <a:off x="429445" y="951570"/>
            <a:ext cx="3600300" cy="2801400"/>
          </a:xfrm>
          <a:prstGeom prst="rect">
            <a:avLst/>
          </a:prstGeom>
          <a:noFill/>
          <a:ln>
            <a:noFill/>
          </a:ln>
        </p:spPr>
        <p:txBody>
          <a:bodyPr spcFirstLastPara="1" wrap="square" lIns="91425" tIns="45700" rIns="91425" bIns="45700" anchor="t" anchorCtr="0">
            <a:noAutofit/>
          </a:bodyPr>
          <a:lstStyle>
            <a:lvl1pPr marL="457200" lvl="0" indent="-228600" algn="l" rtl="0">
              <a:spcBef>
                <a:spcPts val="660"/>
              </a:spcBef>
              <a:spcAft>
                <a:spcPts val="0"/>
              </a:spcAft>
              <a:buClr>
                <a:schemeClr val="lt1"/>
              </a:buClr>
              <a:buSzPts val="3300"/>
              <a:buFont typeface="Arial"/>
              <a:buNone/>
              <a:defRPr sz="3300" b="1">
                <a:solidFill>
                  <a:schemeClr val="lt1"/>
                </a:solidFill>
              </a:defRPr>
            </a:lvl1pPr>
            <a:lvl2pPr marL="914400" lvl="1" indent="-342900" algn="l" rtl="0">
              <a:spcBef>
                <a:spcPts val="360"/>
              </a:spcBef>
              <a:spcAft>
                <a:spcPts val="0"/>
              </a:spcAft>
              <a:buClr>
                <a:srgbClr val="002395"/>
              </a:buClr>
              <a:buSzPts val="1800"/>
              <a:buChar char="•"/>
              <a:defRPr/>
            </a:lvl2pPr>
            <a:lvl3pPr marL="1371600" lvl="2" indent="-342900" algn="l" rtl="0">
              <a:spcBef>
                <a:spcPts val="360"/>
              </a:spcBef>
              <a:spcAft>
                <a:spcPts val="0"/>
              </a:spcAft>
              <a:buClr>
                <a:srgbClr val="002395"/>
              </a:buClr>
              <a:buSzPts val="1800"/>
              <a:buChar char="•"/>
              <a:defRPr/>
            </a:lvl3pPr>
            <a:lvl4pPr marL="1828800" lvl="3" indent="-342900" algn="l" rtl="0">
              <a:spcBef>
                <a:spcPts val="360"/>
              </a:spcBef>
              <a:spcAft>
                <a:spcPts val="0"/>
              </a:spcAft>
              <a:buClr>
                <a:srgbClr val="002395"/>
              </a:buClr>
              <a:buSzPts val="1800"/>
              <a:buChar char="•"/>
              <a:defRPr/>
            </a:lvl4pPr>
            <a:lvl5pPr marL="2286000" lvl="4" indent="-342900" algn="l" rtl="0">
              <a:spcBef>
                <a:spcPts val="360"/>
              </a:spcBef>
              <a:spcAft>
                <a:spcPts val="0"/>
              </a:spcAft>
              <a:buClr>
                <a:srgbClr val="002395"/>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72" name="Google Shape;72;p15"/>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b="0" i="0" u="none" strike="noStrike" cap="none">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pic>
        <p:nvPicPr>
          <p:cNvPr id="73" name="Google Shape;73;p15"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457200" y="364350"/>
            <a:ext cx="8229600" cy="8574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002395"/>
              </a:buClr>
              <a:buSzPts val="4400"/>
              <a:buFont typeface="Arial"/>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6" name="Google Shape;76;p16"/>
          <p:cNvSpPr txBox="1">
            <a:spLocks noGrp="1"/>
          </p:cNvSpPr>
          <p:nvPr>
            <p:ph type="body" idx="1"/>
          </p:nvPr>
        </p:nvSpPr>
        <p:spPr>
          <a:xfrm>
            <a:off x="457200" y="1437624"/>
            <a:ext cx="8229600" cy="28623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rgbClr val="002395"/>
              </a:buClr>
              <a:buSzPts val="1800"/>
              <a:buChar char="•"/>
              <a:defRPr/>
            </a:lvl1pPr>
            <a:lvl2pPr marL="914400" lvl="1" indent="-342900" algn="l" rtl="0">
              <a:spcBef>
                <a:spcPts val="360"/>
              </a:spcBef>
              <a:spcAft>
                <a:spcPts val="0"/>
              </a:spcAft>
              <a:buClr>
                <a:srgbClr val="002395"/>
              </a:buClr>
              <a:buSzPts val="1800"/>
              <a:buChar char="•"/>
              <a:defRPr/>
            </a:lvl2pPr>
            <a:lvl3pPr marL="1371600" lvl="2" indent="-342900" algn="l" rtl="0">
              <a:spcBef>
                <a:spcPts val="360"/>
              </a:spcBef>
              <a:spcAft>
                <a:spcPts val="0"/>
              </a:spcAft>
              <a:buClr>
                <a:srgbClr val="002395"/>
              </a:buClr>
              <a:buSzPts val="1800"/>
              <a:buChar char="•"/>
              <a:defRPr/>
            </a:lvl3pPr>
            <a:lvl4pPr marL="1828800" lvl="3" indent="-342900" algn="l" rtl="0">
              <a:spcBef>
                <a:spcPts val="360"/>
              </a:spcBef>
              <a:spcAft>
                <a:spcPts val="0"/>
              </a:spcAft>
              <a:buClr>
                <a:srgbClr val="002395"/>
              </a:buClr>
              <a:buSzPts val="1800"/>
              <a:buChar char="•"/>
              <a:defRPr/>
            </a:lvl4pPr>
            <a:lvl5pPr marL="2286000" lvl="4" indent="-342900" algn="l" rtl="0">
              <a:spcBef>
                <a:spcPts val="360"/>
              </a:spcBef>
              <a:spcAft>
                <a:spcPts val="0"/>
              </a:spcAft>
              <a:buClr>
                <a:srgbClr val="002395"/>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pic>
        <p:nvPicPr>
          <p:cNvPr id="77" name="Google Shape;77;p16"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78" name="Google Shape;78;p16"/>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peech bubble right">
  <p:cSld name="Speech bubble right">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457200" y="364350"/>
            <a:ext cx="8229600" cy="8574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002395"/>
              </a:buClr>
              <a:buSzPts val="4400"/>
              <a:buFont typeface="Arial"/>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1" name="Google Shape;81;p17"/>
          <p:cNvSpPr txBox="1">
            <a:spLocks noGrp="1"/>
          </p:cNvSpPr>
          <p:nvPr>
            <p:ph type="body" idx="1"/>
          </p:nvPr>
        </p:nvSpPr>
        <p:spPr>
          <a:xfrm>
            <a:off x="457201" y="1437624"/>
            <a:ext cx="4647300" cy="28623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rgbClr val="002395"/>
              </a:buClr>
              <a:buSzPts val="1800"/>
              <a:buChar char="•"/>
              <a:defRPr/>
            </a:lvl1pPr>
            <a:lvl2pPr marL="914400" lvl="1" indent="-342900" algn="l" rtl="0">
              <a:spcBef>
                <a:spcPts val="360"/>
              </a:spcBef>
              <a:spcAft>
                <a:spcPts val="0"/>
              </a:spcAft>
              <a:buClr>
                <a:srgbClr val="002395"/>
              </a:buClr>
              <a:buSzPts val="1800"/>
              <a:buChar char="•"/>
              <a:defRPr/>
            </a:lvl2pPr>
            <a:lvl3pPr marL="1371600" lvl="2" indent="-342900" algn="l" rtl="0">
              <a:spcBef>
                <a:spcPts val="360"/>
              </a:spcBef>
              <a:spcAft>
                <a:spcPts val="0"/>
              </a:spcAft>
              <a:buClr>
                <a:srgbClr val="002395"/>
              </a:buClr>
              <a:buSzPts val="1800"/>
              <a:buChar char="•"/>
              <a:defRPr/>
            </a:lvl3pPr>
            <a:lvl4pPr marL="1828800" lvl="3" indent="-342900" algn="l" rtl="0">
              <a:spcBef>
                <a:spcPts val="360"/>
              </a:spcBef>
              <a:spcAft>
                <a:spcPts val="0"/>
              </a:spcAft>
              <a:buClr>
                <a:srgbClr val="002395"/>
              </a:buClr>
              <a:buSzPts val="1800"/>
              <a:buChar char="•"/>
              <a:defRPr/>
            </a:lvl4pPr>
            <a:lvl5pPr marL="2286000" lvl="4" indent="-342900" algn="l" rtl="0">
              <a:spcBef>
                <a:spcPts val="360"/>
              </a:spcBef>
              <a:spcAft>
                <a:spcPts val="0"/>
              </a:spcAft>
              <a:buClr>
                <a:srgbClr val="002395"/>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82" name="Google Shape;82;p17"/>
          <p:cNvSpPr>
            <a:spLocks noGrp="1"/>
          </p:cNvSpPr>
          <p:nvPr>
            <p:ph type="body" idx="2"/>
          </p:nvPr>
        </p:nvSpPr>
        <p:spPr>
          <a:xfrm>
            <a:off x="5991225" y="1437624"/>
            <a:ext cx="2695500" cy="1400700"/>
          </a:xfrm>
          <a:prstGeom prst="wedgeRoundRectCallout">
            <a:avLst>
              <a:gd name="adj1" fmla="val 8962"/>
              <a:gd name="adj2" fmla="val 85240"/>
              <a:gd name="adj3" fmla="val 16667"/>
            </a:avLst>
          </a:prstGeom>
          <a:solidFill>
            <a:schemeClr val="dk1"/>
          </a:solidFill>
          <a:ln>
            <a:noFill/>
          </a:ln>
        </p:spPr>
        <p:txBody>
          <a:bodyPr spcFirstLastPara="1" wrap="square" lIns="320025" tIns="320025" rIns="320025" bIns="320025" anchor="ctr" anchorCtr="0">
            <a:noAutofit/>
          </a:bodyPr>
          <a:lstStyle>
            <a:lvl1pPr marL="457200" lvl="0" indent="-228600" algn="l" rtl="0">
              <a:spcBef>
                <a:spcPts val="520"/>
              </a:spcBef>
              <a:spcAft>
                <a:spcPts val="0"/>
              </a:spcAft>
              <a:buClr>
                <a:schemeClr val="lt1"/>
              </a:buClr>
              <a:buSzPts val="2600"/>
              <a:buFont typeface="Arial"/>
              <a:buNone/>
              <a:defRPr sz="2600" b="1">
                <a:solidFill>
                  <a:schemeClr val="lt1"/>
                </a:solidFill>
              </a:defRPr>
            </a:lvl1pPr>
            <a:lvl2pPr marL="914400" lvl="1" indent="-342900" algn="l" rtl="0">
              <a:spcBef>
                <a:spcPts val="360"/>
              </a:spcBef>
              <a:spcAft>
                <a:spcPts val="0"/>
              </a:spcAft>
              <a:buClr>
                <a:srgbClr val="002395"/>
              </a:buClr>
              <a:buSzPts val="1800"/>
              <a:buChar char="•"/>
              <a:defRPr/>
            </a:lvl2pPr>
            <a:lvl3pPr marL="1371600" lvl="2" indent="-342900" algn="l" rtl="0">
              <a:spcBef>
                <a:spcPts val="360"/>
              </a:spcBef>
              <a:spcAft>
                <a:spcPts val="0"/>
              </a:spcAft>
              <a:buClr>
                <a:srgbClr val="002395"/>
              </a:buClr>
              <a:buSzPts val="1800"/>
              <a:buChar char="•"/>
              <a:defRPr/>
            </a:lvl3pPr>
            <a:lvl4pPr marL="1828800" lvl="3" indent="-342900" algn="l" rtl="0">
              <a:spcBef>
                <a:spcPts val="360"/>
              </a:spcBef>
              <a:spcAft>
                <a:spcPts val="0"/>
              </a:spcAft>
              <a:buClr>
                <a:srgbClr val="002395"/>
              </a:buClr>
              <a:buSzPts val="1800"/>
              <a:buChar char="•"/>
              <a:defRPr/>
            </a:lvl4pPr>
            <a:lvl5pPr marL="2286000" lvl="4" indent="-342900" algn="l" rtl="0">
              <a:spcBef>
                <a:spcPts val="360"/>
              </a:spcBef>
              <a:spcAft>
                <a:spcPts val="0"/>
              </a:spcAft>
              <a:buClr>
                <a:srgbClr val="002395"/>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pic>
        <p:nvPicPr>
          <p:cNvPr id="83" name="Google Shape;83;p17"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84" name="Google Shape;84;p17"/>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tart Slide Option 2">
  <p:cSld name="Start Slide Option 2">
    <p:spTree>
      <p:nvGrpSpPr>
        <p:cNvPr id="1" name="Shape 85"/>
        <p:cNvGrpSpPr/>
        <p:nvPr/>
      </p:nvGrpSpPr>
      <p:grpSpPr>
        <a:xfrm>
          <a:off x="0" y="0"/>
          <a:ext cx="0" cy="0"/>
          <a:chOff x="0" y="0"/>
          <a:chExt cx="0" cy="0"/>
        </a:xfrm>
      </p:grpSpPr>
      <p:sp>
        <p:nvSpPr>
          <p:cNvPr id="86" name="Google Shape;86;p18"/>
          <p:cNvSpPr txBox="1">
            <a:spLocks noGrp="1"/>
          </p:cNvSpPr>
          <p:nvPr>
            <p:ph type="body" idx="1"/>
          </p:nvPr>
        </p:nvSpPr>
        <p:spPr>
          <a:xfrm>
            <a:off x="467545" y="951570"/>
            <a:ext cx="8019300" cy="2827500"/>
          </a:xfrm>
          <a:prstGeom prst="rect">
            <a:avLst/>
          </a:prstGeom>
          <a:noFill/>
          <a:ln>
            <a:noFill/>
          </a:ln>
        </p:spPr>
        <p:txBody>
          <a:bodyPr spcFirstLastPara="1" wrap="square" lIns="91425" tIns="45700" rIns="91425" bIns="45700" anchor="t" anchorCtr="0">
            <a:noAutofit/>
          </a:bodyPr>
          <a:lstStyle>
            <a:lvl1pPr marL="457200" lvl="0" indent="-228600" algn="l" rtl="0">
              <a:spcBef>
                <a:spcPts val="1200"/>
              </a:spcBef>
              <a:spcAft>
                <a:spcPts val="0"/>
              </a:spcAft>
              <a:buClr>
                <a:schemeClr val="dk1"/>
              </a:buClr>
              <a:buSzPts val="6000"/>
              <a:buFont typeface="Arial"/>
              <a:buNone/>
              <a:defRPr sz="6000" b="1">
                <a:solidFill>
                  <a:schemeClr val="dk1"/>
                </a:solidFill>
              </a:defRPr>
            </a:lvl1pPr>
            <a:lvl2pPr marL="914400" lvl="1" indent="-342900" algn="l" rtl="0">
              <a:spcBef>
                <a:spcPts val="360"/>
              </a:spcBef>
              <a:spcAft>
                <a:spcPts val="0"/>
              </a:spcAft>
              <a:buClr>
                <a:srgbClr val="002395"/>
              </a:buClr>
              <a:buSzPts val="1800"/>
              <a:buChar char="•"/>
              <a:defRPr/>
            </a:lvl2pPr>
            <a:lvl3pPr marL="1371600" lvl="2" indent="-342900" algn="l" rtl="0">
              <a:spcBef>
                <a:spcPts val="360"/>
              </a:spcBef>
              <a:spcAft>
                <a:spcPts val="0"/>
              </a:spcAft>
              <a:buClr>
                <a:srgbClr val="002395"/>
              </a:buClr>
              <a:buSzPts val="1800"/>
              <a:buChar char="•"/>
              <a:defRPr/>
            </a:lvl3pPr>
            <a:lvl4pPr marL="1828800" lvl="3" indent="-342900" algn="l" rtl="0">
              <a:spcBef>
                <a:spcPts val="360"/>
              </a:spcBef>
              <a:spcAft>
                <a:spcPts val="0"/>
              </a:spcAft>
              <a:buClr>
                <a:srgbClr val="002395"/>
              </a:buClr>
              <a:buSzPts val="1800"/>
              <a:buChar char="•"/>
              <a:defRPr/>
            </a:lvl4pPr>
            <a:lvl5pPr marL="2286000" lvl="4" indent="-342900" algn="l" rtl="0">
              <a:spcBef>
                <a:spcPts val="360"/>
              </a:spcBef>
              <a:spcAft>
                <a:spcPts val="0"/>
              </a:spcAft>
              <a:buClr>
                <a:srgbClr val="002395"/>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pic>
        <p:nvPicPr>
          <p:cNvPr id="87" name="Google Shape;87;p18"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88" name="Google Shape;88;p18"/>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685800" y="1221600"/>
            <a:ext cx="7772400" cy="11025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002395"/>
              </a:buClr>
              <a:buSzPts val="4800"/>
              <a:buFont typeface="Arial"/>
              <a:buNone/>
              <a:defRPr sz="48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19"/>
          <p:cNvSpPr txBox="1">
            <a:spLocks noGrp="1"/>
          </p:cNvSpPr>
          <p:nvPr>
            <p:ph type="subTitle" idx="1"/>
          </p:nvPr>
        </p:nvSpPr>
        <p:spPr>
          <a:xfrm>
            <a:off x="685800" y="2538431"/>
            <a:ext cx="7772400" cy="1314300"/>
          </a:xfrm>
          <a:prstGeom prst="rect">
            <a:avLst/>
          </a:prstGeom>
          <a:noFill/>
          <a:ln>
            <a:noFill/>
          </a:ln>
        </p:spPr>
        <p:txBody>
          <a:bodyPr spcFirstLastPara="1" wrap="square" lIns="91425" tIns="45700" rIns="91425" bIns="45700" anchor="t" anchorCtr="0">
            <a:noAutofit/>
          </a:bodyPr>
          <a:lstStyle>
            <a:lvl1pPr lvl="0" algn="l" rtl="0">
              <a:spcBef>
                <a:spcPts val="680"/>
              </a:spcBef>
              <a:spcAft>
                <a:spcPts val="0"/>
              </a:spcAft>
              <a:buClr>
                <a:srgbClr val="888AB7"/>
              </a:buClr>
              <a:buSzPts val="3400"/>
              <a:buNone/>
              <a:defRPr sz="3400">
                <a:solidFill>
                  <a:srgbClr val="888AB7"/>
                </a:solidFill>
              </a:defRPr>
            </a:lvl1pPr>
            <a:lvl2pPr lvl="1" algn="ctr" rtl="0">
              <a:spcBef>
                <a:spcPts val="440"/>
              </a:spcBef>
              <a:spcAft>
                <a:spcPts val="0"/>
              </a:spcAft>
              <a:buClr>
                <a:srgbClr val="888AB7"/>
              </a:buClr>
              <a:buSzPts val="2200"/>
              <a:buNone/>
              <a:defRPr>
                <a:solidFill>
                  <a:srgbClr val="888AB7"/>
                </a:solidFill>
              </a:defRPr>
            </a:lvl2pPr>
            <a:lvl3pPr lvl="2" algn="ctr" rtl="0">
              <a:spcBef>
                <a:spcPts val="400"/>
              </a:spcBef>
              <a:spcAft>
                <a:spcPts val="0"/>
              </a:spcAft>
              <a:buClr>
                <a:srgbClr val="888AB7"/>
              </a:buClr>
              <a:buSzPts val="2000"/>
              <a:buNone/>
              <a:defRPr>
                <a:solidFill>
                  <a:srgbClr val="888AB7"/>
                </a:solidFill>
              </a:defRPr>
            </a:lvl3pPr>
            <a:lvl4pPr lvl="3" algn="ctr" rtl="0">
              <a:spcBef>
                <a:spcPts val="360"/>
              </a:spcBef>
              <a:spcAft>
                <a:spcPts val="0"/>
              </a:spcAft>
              <a:buClr>
                <a:srgbClr val="888AB7"/>
              </a:buClr>
              <a:buSzPts val="1800"/>
              <a:buNone/>
              <a:defRPr>
                <a:solidFill>
                  <a:srgbClr val="888AB7"/>
                </a:solidFill>
              </a:defRPr>
            </a:lvl4pPr>
            <a:lvl5pPr lvl="4" algn="ctr" rtl="0">
              <a:spcBef>
                <a:spcPts val="360"/>
              </a:spcBef>
              <a:spcAft>
                <a:spcPts val="0"/>
              </a:spcAft>
              <a:buClr>
                <a:srgbClr val="888AB7"/>
              </a:buClr>
              <a:buSzPts val="1800"/>
              <a:buNone/>
              <a:defRPr>
                <a:solidFill>
                  <a:srgbClr val="888AB7"/>
                </a:solidFill>
              </a:defRPr>
            </a:lvl5pPr>
            <a:lvl6pPr lvl="5" algn="ctr" rtl="0">
              <a:spcBef>
                <a:spcPts val="400"/>
              </a:spcBef>
              <a:spcAft>
                <a:spcPts val="0"/>
              </a:spcAft>
              <a:buClr>
                <a:srgbClr val="888AB7"/>
              </a:buClr>
              <a:buSzPts val="2000"/>
              <a:buNone/>
              <a:defRPr>
                <a:solidFill>
                  <a:srgbClr val="888AB7"/>
                </a:solidFill>
              </a:defRPr>
            </a:lvl6pPr>
            <a:lvl7pPr lvl="6" algn="ctr" rtl="0">
              <a:spcBef>
                <a:spcPts val="400"/>
              </a:spcBef>
              <a:spcAft>
                <a:spcPts val="0"/>
              </a:spcAft>
              <a:buClr>
                <a:srgbClr val="888AB7"/>
              </a:buClr>
              <a:buSzPts val="2000"/>
              <a:buNone/>
              <a:defRPr>
                <a:solidFill>
                  <a:srgbClr val="888AB7"/>
                </a:solidFill>
              </a:defRPr>
            </a:lvl7pPr>
            <a:lvl8pPr lvl="7" algn="ctr" rtl="0">
              <a:spcBef>
                <a:spcPts val="400"/>
              </a:spcBef>
              <a:spcAft>
                <a:spcPts val="0"/>
              </a:spcAft>
              <a:buClr>
                <a:srgbClr val="888AB7"/>
              </a:buClr>
              <a:buSzPts val="2000"/>
              <a:buNone/>
              <a:defRPr>
                <a:solidFill>
                  <a:srgbClr val="888AB7"/>
                </a:solidFill>
              </a:defRPr>
            </a:lvl8pPr>
            <a:lvl9pPr lvl="8" algn="ctr" rtl="0">
              <a:spcBef>
                <a:spcPts val="400"/>
              </a:spcBef>
              <a:spcAft>
                <a:spcPts val="0"/>
              </a:spcAft>
              <a:buClr>
                <a:srgbClr val="888AB7"/>
              </a:buClr>
              <a:buSzPts val="2000"/>
              <a:buNone/>
              <a:defRPr>
                <a:solidFill>
                  <a:srgbClr val="888AB7"/>
                </a:solidFill>
              </a:defRPr>
            </a:lvl9pPr>
          </a:lstStyle>
          <a:p>
            <a:endParaRPr/>
          </a:p>
        </p:txBody>
      </p:sp>
      <p:pic>
        <p:nvPicPr>
          <p:cNvPr id="92" name="Google Shape;92;p19"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93" name="Google Shape;93;p19"/>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Subtitle-Speaker">
  <p:cSld name="Title-Subtitle-Speaker">
    <p:spTree>
      <p:nvGrpSpPr>
        <p:cNvPr id="1" name="Shape 94"/>
        <p:cNvGrpSpPr/>
        <p:nvPr/>
      </p:nvGrpSpPr>
      <p:grpSpPr>
        <a:xfrm>
          <a:off x="0" y="0"/>
          <a:ext cx="0" cy="0"/>
          <a:chOff x="0" y="0"/>
          <a:chExt cx="0" cy="0"/>
        </a:xfrm>
      </p:grpSpPr>
      <p:sp>
        <p:nvSpPr>
          <p:cNvPr id="95" name="Google Shape;95;p20"/>
          <p:cNvSpPr txBox="1">
            <a:spLocks noGrp="1"/>
          </p:cNvSpPr>
          <p:nvPr>
            <p:ph type="ctrTitle"/>
          </p:nvPr>
        </p:nvSpPr>
        <p:spPr>
          <a:xfrm>
            <a:off x="685800" y="973950"/>
            <a:ext cx="7772400" cy="11025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002395"/>
              </a:buClr>
              <a:buSzPts val="6000"/>
              <a:buFont typeface="Arial"/>
              <a:buNone/>
              <a:defRPr sz="6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6" name="Google Shape;96;p20"/>
          <p:cNvSpPr txBox="1">
            <a:spLocks noGrp="1"/>
          </p:cNvSpPr>
          <p:nvPr>
            <p:ph type="subTitle" idx="1"/>
          </p:nvPr>
        </p:nvSpPr>
        <p:spPr>
          <a:xfrm>
            <a:off x="685800" y="2100282"/>
            <a:ext cx="7772400" cy="519000"/>
          </a:xfrm>
          <a:prstGeom prst="rect">
            <a:avLst/>
          </a:prstGeom>
          <a:noFill/>
          <a:ln>
            <a:noFill/>
          </a:ln>
        </p:spPr>
        <p:txBody>
          <a:bodyPr spcFirstLastPara="1" wrap="square" lIns="91425" tIns="45700" rIns="91425" bIns="45700" anchor="t" anchorCtr="0">
            <a:noAutofit/>
          </a:bodyPr>
          <a:lstStyle>
            <a:lvl1pPr lvl="0" algn="l" rtl="0">
              <a:spcBef>
                <a:spcPts val="640"/>
              </a:spcBef>
              <a:spcAft>
                <a:spcPts val="0"/>
              </a:spcAft>
              <a:buClr>
                <a:srgbClr val="708DEA"/>
              </a:buClr>
              <a:buSzPts val="3200"/>
              <a:buNone/>
              <a:defRPr sz="3200">
                <a:solidFill>
                  <a:srgbClr val="708DEA"/>
                </a:solidFill>
              </a:defRPr>
            </a:lvl1pPr>
            <a:lvl2pPr lvl="1" algn="ctr" rtl="0">
              <a:spcBef>
                <a:spcPts val="440"/>
              </a:spcBef>
              <a:spcAft>
                <a:spcPts val="0"/>
              </a:spcAft>
              <a:buClr>
                <a:srgbClr val="888AB7"/>
              </a:buClr>
              <a:buSzPts val="2200"/>
              <a:buNone/>
              <a:defRPr>
                <a:solidFill>
                  <a:srgbClr val="888AB7"/>
                </a:solidFill>
              </a:defRPr>
            </a:lvl2pPr>
            <a:lvl3pPr lvl="2" algn="ctr" rtl="0">
              <a:spcBef>
                <a:spcPts val="400"/>
              </a:spcBef>
              <a:spcAft>
                <a:spcPts val="0"/>
              </a:spcAft>
              <a:buClr>
                <a:srgbClr val="888AB7"/>
              </a:buClr>
              <a:buSzPts val="2000"/>
              <a:buNone/>
              <a:defRPr>
                <a:solidFill>
                  <a:srgbClr val="888AB7"/>
                </a:solidFill>
              </a:defRPr>
            </a:lvl3pPr>
            <a:lvl4pPr lvl="3" algn="ctr" rtl="0">
              <a:spcBef>
                <a:spcPts val="360"/>
              </a:spcBef>
              <a:spcAft>
                <a:spcPts val="0"/>
              </a:spcAft>
              <a:buClr>
                <a:srgbClr val="888AB7"/>
              </a:buClr>
              <a:buSzPts val="1800"/>
              <a:buNone/>
              <a:defRPr>
                <a:solidFill>
                  <a:srgbClr val="888AB7"/>
                </a:solidFill>
              </a:defRPr>
            </a:lvl4pPr>
            <a:lvl5pPr lvl="4" algn="ctr" rtl="0">
              <a:spcBef>
                <a:spcPts val="360"/>
              </a:spcBef>
              <a:spcAft>
                <a:spcPts val="0"/>
              </a:spcAft>
              <a:buClr>
                <a:srgbClr val="888AB7"/>
              </a:buClr>
              <a:buSzPts val="1800"/>
              <a:buNone/>
              <a:defRPr>
                <a:solidFill>
                  <a:srgbClr val="888AB7"/>
                </a:solidFill>
              </a:defRPr>
            </a:lvl5pPr>
            <a:lvl6pPr lvl="5" algn="ctr" rtl="0">
              <a:spcBef>
                <a:spcPts val="400"/>
              </a:spcBef>
              <a:spcAft>
                <a:spcPts val="0"/>
              </a:spcAft>
              <a:buClr>
                <a:srgbClr val="888AB7"/>
              </a:buClr>
              <a:buSzPts val="2000"/>
              <a:buNone/>
              <a:defRPr>
                <a:solidFill>
                  <a:srgbClr val="888AB7"/>
                </a:solidFill>
              </a:defRPr>
            </a:lvl6pPr>
            <a:lvl7pPr lvl="6" algn="ctr" rtl="0">
              <a:spcBef>
                <a:spcPts val="400"/>
              </a:spcBef>
              <a:spcAft>
                <a:spcPts val="0"/>
              </a:spcAft>
              <a:buClr>
                <a:srgbClr val="888AB7"/>
              </a:buClr>
              <a:buSzPts val="2000"/>
              <a:buNone/>
              <a:defRPr>
                <a:solidFill>
                  <a:srgbClr val="888AB7"/>
                </a:solidFill>
              </a:defRPr>
            </a:lvl7pPr>
            <a:lvl8pPr lvl="7" algn="ctr" rtl="0">
              <a:spcBef>
                <a:spcPts val="400"/>
              </a:spcBef>
              <a:spcAft>
                <a:spcPts val="0"/>
              </a:spcAft>
              <a:buClr>
                <a:srgbClr val="888AB7"/>
              </a:buClr>
              <a:buSzPts val="2000"/>
              <a:buNone/>
              <a:defRPr>
                <a:solidFill>
                  <a:srgbClr val="888AB7"/>
                </a:solidFill>
              </a:defRPr>
            </a:lvl8pPr>
            <a:lvl9pPr lvl="8" algn="ctr" rtl="0">
              <a:spcBef>
                <a:spcPts val="400"/>
              </a:spcBef>
              <a:spcAft>
                <a:spcPts val="0"/>
              </a:spcAft>
              <a:buClr>
                <a:srgbClr val="888AB7"/>
              </a:buClr>
              <a:buSzPts val="2000"/>
              <a:buNone/>
              <a:defRPr>
                <a:solidFill>
                  <a:srgbClr val="888AB7"/>
                </a:solidFill>
              </a:defRPr>
            </a:lvl9pPr>
          </a:lstStyle>
          <a:p>
            <a:endParaRPr/>
          </a:p>
        </p:txBody>
      </p:sp>
      <p:sp>
        <p:nvSpPr>
          <p:cNvPr id="97" name="Google Shape;97;p20"/>
          <p:cNvSpPr txBox="1">
            <a:spLocks noGrp="1"/>
          </p:cNvSpPr>
          <p:nvPr>
            <p:ph type="body" idx="2"/>
          </p:nvPr>
        </p:nvSpPr>
        <p:spPr>
          <a:xfrm>
            <a:off x="685800" y="2952750"/>
            <a:ext cx="7772400" cy="581100"/>
          </a:xfrm>
          <a:prstGeom prst="rect">
            <a:avLst/>
          </a:prstGeom>
          <a:noFill/>
          <a:ln>
            <a:noFill/>
          </a:ln>
        </p:spPr>
        <p:txBody>
          <a:bodyPr spcFirstLastPara="1" wrap="square" lIns="91425" tIns="45700" rIns="91425" bIns="45700" anchor="t" anchorCtr="0">
            <a:noAutofit/>
          </a:bodyPr>
          <a:lstStyle>
            <a:lvl1pPr marL="457200" lvl="0" indent="-228600" algn="l" rtl="0">
              <a:spcBef>
                <a:spcPts val="560"/>
              </a:spcBef>
              <a:spcAft>
                <a:spcPts val="0"/>
              </a:spcAft>
              <a:buClr>
                <a:srgbClr val="002395"/>
              </a:buClr>
              <a:buSzPts val="2800"/>
              <a:buNone/>
              <a:defRPr sz="2800"/>
            </a:lvl1pPr>
            <a:lvl2pPr marL="914400" lvl="1" indent="-342900" algn="l" rtl="0">
              <a:spcBef>
                <a:spcPts val="360"/>
              </a:spcBef>
              <a:spcAft>
                <a:spcPts val="0"/>
              </a:spcAft>
              <a:buClr>
                <a:srgbClr val="002395"/>
              </a:buClr>
              <a:buSzPts val="1800"/>
              <a:buChar char="•"/>
              <a:defRPr/>
            </a:lvl2pPr>
            <a:lvl3pPr marL="1371600" lvl="2" indent="-342900" algn="l" rtl="0">
              <a:spcBef>
                <a:spcPts val="360"/>
              </a:spcBef>
              <a:spcAft>
                <a:spcPts val="0"/>
              </a:spcAft>
              <a:buClr>
                <a:srgbClr val="002395"/>
              </a:buClr>
              <a:buSzPts val="1800"/>
              <a:buChar char="•"/>
              <a:defRPr/>
            </a:lvl3pPr>
            <a:lvl4pPr marL="1828800" lvl="3" indent="-342900" algn="l" rtl="0">
              <a:spcBef>
                <a:spcPts val="360"/>
              </a:spcBef>
              <a:spcAft>
                <a:spcPts val="0"/>
              </a:spcAft>
              <a:buClr>
                <a:srgbClr val="002395"/>
              </a:buClr>
              <a:buSzPts val="1800"/>
              <a:buChar char="•"/>
              <a:defRPr/>
            </a:lvl4pPr>
            <a:lvl5pPr marL="2286000" lvl="4" indent="-342900" algn="l" rtl="0">
              <a:spcBef>
                <a:spcPts val="360"/>
              </a:spcBef>
              <a:spcAft>
                <a:spcPts val="0"/>
              </a:spcAft>
              <a:buClr>
                <a:srgbClr val="002395"/>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pic>
        <p:nvPicPr>
          <p:cNvPr id="98" name="Google Shape;98;p20"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99" name="Google Shape;99;p20"/>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peech bubble left">
  <p:cSld name="Speech bubble left">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457200" y="364350"/>
            <a:ext cx="8229600" cy="8574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002395"/>
              </a:buClr>
              <a:buSzPts val="4400"/>
              <a:buFont typeface="Arial"/>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2" name="Google Shape;102;p21"/>
          <p:cNvSpPr txBox="1">
            <a:spLocks noGrp="1"/>
          </p:cNvSpPr>
          <p:nvPr>
            <p:ph type="body" idx="1"/>
          </p:nvPr>
        </p:nvSpPr>
        <p:spPr>
          <a:xfrm>
            <a:off x="4039566" y="1437624"/>
            <a:ext cx="4647300" cy="28623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rgbClr val="002395"/>
              </a:buClr>
              <a:buSzPts val="1800"/>
              <a:buChar char="•"/>
              <a:defRPr/>
            </a:lvl1pPr>
            <a:lvl2pPr marL="914400" lvl="1" indent="-342900" algn="l" rtl="0">
              <a:spcBef>
                <a:spcPts val="360"/>
              </a:spcBef>
              <a:spcAft>
                <a:spcPts val="0"/>
              </a:spcAft>
              <a:buClr>
                <a:srgbClr val="002395"/>
              </a:buClr>
              <a:buSzPts val="1800"/>
              <a:buChar char="•"/>
              <a:defRPr/>
            </a:lvl2pPr>
            <a:lvl3pPr marL="1371600" lvl="2" indent="-342900" algn="l" rtl="0">
              <a:spcBef>
                <a:spcPts val="360"/>
              </a:spcBef>
              <a:spcAft>
                <a:spcPts val="0"/>
              </a:spcAft>
              <a:buClr>
                <a:srgbClr val="002395"/>
              </a:buClr>
              <a:buSzPts val="1800"/>
              <a:buChar char="•"/>
              <a:defRPr/>
            </a:lvl3pPr>
            <a:lvl4pPr marL="1828800" lvl="3" indent="-342900" algn="l" rtl="0">
              <a:spcBef>
                <a:spcPts val="360"/>
              </a:spcBef>
              <a:spcAft>
                <a:spcPts val="0"/>
              </a:spcAft>
              <a:buClr>
                <a:srgbClr val="002395"/>
              </a:buClr>
              <a:buSzPts val="1800"/>
              <a:buChar char="•"/>
              <a:defRPr/>
            </a:lvl4pPr>
            <a:lvl5pPr marL="2286000" lvl="4" indent="-342900" algn="l" rtl="0">
              <a:spcBef>
                <a:spcPts val="360"/>
              </a:spcBef>
              <a:spcAft>
                <a:spcPts val="0"/>
              </a:spcAft>
              <a:buClr>
                <a:srgbClr val="002395"/>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3" name="Google Shape;103;p21"/>
          <p:cNvSpPr>
            <a:spLocks noGrp="1"/>
          </p:cNvSpPr>
          <p:nvPr>
            <p:ph type="body" idx="2"/>
          </p:nvPr>
        </p:nvSpPr>
        <p:spPr>
          <a:xfrm>
            <a:off x="457200" y="1435701"/>
            <a:ext cx="2695500" cy="1400700"/>
          </a:xfrm>
          <a:prstGeom prst="wedgeRoundRectCallout">
            <a:avLst>
              <a:gd name="adj1" fmla="val -7999"/>
              <a:gd name="adj2" fmla="val 77761"/>
              <a:gd name="adj3" fmla="val 16667"/>
            </a:avLst>
          </a:prstGeom>
          <a:solidFill>
            <a:schemeClr val="dk1"/>
          </a:solidFill>
          <a:ln>
            <a:noFill/>
          </a:ln>
        </p:spPr>
        <p:txBody>
          <a:bodyPr spcFirstLastPara="1" wrap="square" lIns="320025" tIns="320025" rIns="320025" bIns="320025" anchor="ctr" anchorCtr="0">
            <a:noAutofit/>
          </a:bodyPr>
          <a:lstStyle>
            <a:lvl1pPr marL="457200" lvl="0" indent="-228600" algn="l" rtl="0">
              <a:spcBef>
                <a:spcPts val="520"/>
              </a:spcBef>
              <a:spcAft>
                <a:spcPts val="0"/>
              </a:spcAft>
              <a:buClr>
                <a:schemeClr val="lt1"/>
              </a:buClr>
              <a:buSzPts val="2600"/>
              <a:buFont typeface="Arial"/>
              <a:buNone/>
              <a:defRPr sz="2600" b="1">
                <a:solidFill>
                  <a:schemeClr val="lt1"/>
                </a:solidFill>
              </a:defRPr>
            </a:lvl1pPr>
            <a:lvl2pPr marL="914400" lvl="1" indent="-342900" algn="l" rtl="0">
              <a:spcBef>
                <a:spcPts val="360"/>
              </a:spcBef>
              <a:spcAft>
                <a:spcPts val="0"/>
              </a:spcAft>
              <a:buClr>
                <a:srgbClr val="002395"/>
              </a:buClr>
              <a:buSzPts val="1800"/>
              <a:buChar char="•"/>
              <a:defRPr/>
            </a:lvl2pPr>
            <a:lvl3pPr marL="1371600" lvl="2" indent="-342900" algn="l" rtl="0">
              <a:spcBef>
                <a:spcPts val="360"/>
              </a:spcBef>
              <a:spcAft>
                <a:spcPts val="0"/>
              </a:spcAft>
              <a:buClr>
                <a:srgbClr val="002395"/>
              </a:buClr>
              <a:buSzPts val="1800"/>
              <a:buChar char="•"/>
              <a:defRPr/>
            </a:lvl3pPr>
            <a:lvl4pPr marL="1828800" lvl="3" indent="-342900" algn="l" rtl="0">
              <a:spcBef>
                <a:spcPts val="360"/>
              </a:spcBef>
              <a:spcAft>
                <a:spcPts val="0"/>
              </a:spcAft>
              <a:buClr>
                <a:srgbClr val="002395"/>
              </a:buClr>
              <a:buSzPts val="1800"/>
              <a:buChar char="•"/>
              <a:defRPr/>
            </a:lvl4pPr>
            <a:lvl5pPr marL="2286000" lvl="4" indent="-342900" algn="l" rtl="0">
              <a:spcBef>
                <a:spcPts val="360"/>
              </a:spcBef>
              <a:spcAft>
                <a:spcPts val="0"/>
              </a:spcAft>
              <a:buClr>
                <a:srgbClr val="002395"/>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pic>
        <p:nvPicPr>
          <p:cNvPr id="104" name="Google Shape;104;p21"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105" name="Google Shape;105;p21"/>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364350"/>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2395"/>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437624"/>
            <a:ext cx="8229600" cy="2862319"/>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02395"/>
              </a:buClr>
              <a:buSzPts val="1800"/>
              <a:buChar char="•"/>
              <a:defRPr/>
            </a:lvl1pPr>
            <a:lvl2pPr marL="914400" lvl="1" indent="-342900" algn="l">
              <a:spcBef>
                <a:spcPts val="360"/>
              </a:spcBef>
              <a:spcAft>
                <a:spcPts val="0"/>
              </a:spcAft>
              <a:buClr>
                <a:srgbClr val="002395"/>
              </a:buClr>
              <a:buSzPts val="1800"/>
              <a:buChar char="•"/>
              <a:defRPr/>
            </a:lvl2pPr>
            <a:lvl3pPr marL="1371600" lvl="2" indent="-342900" algn="l">
              <a:spcBef>
                <a:spcPts val="360"/>
              </a:spcBef>
              <a:spcAft>
                <a:spcPts val="0"/>
              </a:spcAft>
              <a:buClr>
                <a:srgbClr val="002395"/>
              </a:buClr>
              <a:buSzPts val="1800"/>
              <a:buChar char="•"/>
              <a:defRPr/>
            </a:lvl3pPr>
            <a:lvl4pPr marL="1828800" lvl="3" indent="-342900" algn="l">
              <a:spcBef>
                <a:spcPts val="360"/>
              </a:spcBef>
              <a:spcAft>
                <a:spcPts val="0"/>
              </a:spcAft>
              <a:buClr>
                <a:srgbClr val="002395"/>
              </a:buClr>
              <a:buSzPts val="1800"/>
              <a:buChar char="•"/>
              <a:defRPr/>
            </a:lvl4pPr>
            <a:lvl5pPr marL="2286000" lvl="4" indent="-342900" algn="l">
              <a:spcBef>
                <a:spcPts val="360"/>
              </a:spcBef>
              <a:spcAft>
                <a:spcPts val="0"/>
              </a:spcAft>
              <a:buClr>
                <a:srgbClr val="002395"/>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20" name="Google Shape;20;p3"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21" name="Google Shape;21;p3"/>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ue Box">
  <p:cSld name="Blue Box">
    <p:spTree>
      <p:nvGrpSpPr>
        <p:cNvPr id="1" name="Shape 106"/>
        <p:cNvGrpSpPr/>
        <p:nvPr/>
      </p:nvGrpSpPr>
      <p:grpSpPr>
        <a:xfrm>
          <a:off x="0" y="0"/>
          <a:ext cx="0" cy="0"/>
          <a:chOff x="0" y="0"/>
          <a:chExt cx="0" cy="0"/>
        </a:xfrm>
      </p:grpSpPr>
      <p:sp>
        <p:nvSpPr>
          <p:cNvPr id="107" name="Google Shape;107;p22"/>
          <p:cNvSpPr>
            <a:spLocks noGrp="1"/>
          </p:cNvSpPr>
          <p:nvPr>
            <p:ph type="body" idx="1"/>
          </p:nvPr>
        </p:nvSpPr>
        <p:spPr>
          <a:xfrm>
            <a:off x="881548" y="676275"/>
            <a:ext cx="7380900" cy="3257700"/>
          </a:xfrm>
          <a:prstGeom prst="roundRect">
            <a:avLst>
              <a:gd name="adj" fmla="val 9731"/>
            </a:avLst>
          </a:prstGeom>
          <a:solidFill>
            <a:srgbClr val="002395">
              <a:alpha val="44710"/>
            </a:srgbClr>
          </a:solidFill>
          <a:ln>
            <a:noFill/>
          </a:ln>
        </p:spPr>
        <p:txBody>
          <a:bodyPr spcFirstLastPara="1" wrap="square" lIns="365750" tIns="274300" rIns="365750" bIns="274300" anchor="t" anchorCtr="0">
            <a:noAutofit/>
          </a:bodyPr>
          <a:lstStyle>
            <a:lvl1pPr marL="457200" lvl="0" indent="-228600" algn="l" rtl="0">
              <a:spcBef>
                <a:spcPts val="540"/>
              </a:spcBef>
              <a:spcAft>
                <a:spcPts val="0"/>
              </a:spcAft>
              <a:buClr>
                <a:schemeClr val="lt1"/>
              </a:buClr>
              <a:buSzPts val="2700"/>
              <a:buNone/>
              <a:defRPr sz="2700">
                <a:solidFill>
                  <a:schemeClr val="lt1"/>
                </a:solidFill>
              </a:defRPr>
            </a:lvl1pPr>
            <a:lvl2pPr marL="914400" lvl="1" indent="-228600" algn="l" rtl="0">
              <a:spcBef>
                <a:spcPts val="440"/>
              </a:spcBef>
              <a:spcAft>
                <a:spcPts val="0"/>
              </a:spcAft>
              <a:buClr>
                <a:schemeClr val="lt1"/>
              </a:buClr>
              <a:buSzPts val="2200"/>
              <a:buNone/>
              <a:defRPr>
                <a:solidFill>
                  <a:schemeClr val="lt1"/>
                </a:solidFill>
              </a:defRPr>
            </a:lvl2pPr>
            <a:lvl3pPr marL="1371600" lvl="2" indent="-355600" algn="l" rtl="0">
              <a:spcBef>
                <a:spcPts val="400"/>
              </a:spcBef>
              <a:spcAft>
                <a:spcPts val="0"/>
              </a:spcAft>
              <a:buClr>
                <a:schemeClr val="lt1"/>
              </a:buClr>
              <a:buSzPts val="2000"/>
              <a:buChar char="•"/>
              <a:defRPr>
                <a:solidFill>
                  <a:schemeClr val="lt1"/>
                </a:solidFill>
              </a:defRPr>
            </a:lvl3pPr>
            <a:lvl4pPr marL="1828800" lvl="3" indent="-342900" algn="l" rtl="0">
              <a:spcBef>
                <a:spcPts val="360"/>
              </a:spcBef>
              <a:spcAft>
                <a:spcPts val="0"/>
              </a:spcAft>
              <a:buClr>
                <a:schemeClr val="lt1"/>
              </a:buClr>
              <a:buSzPts val="1800"/>
              <a:buChar char="•"/>
              <a:defRPr>
                <a:solidFill>
                  <a:schemeClr val="lt1"/>
                </a:solidFill>
              </a:defRPr>
            </a:lvl4pPr>
            <a:lvl5pPr marL="2286000" lvl="4" indent="-342900" algn="l" rtl="0">
              <a:spcBef>
                <a:spcPts val="360"/>
              </a:spcBef>
              <a:spcAft>
                <a:spcPts val="0"/>
              </a:spcAft>
              <a:buClr>
                <a:schemeClr val="lt1"/>
              </a:buClr>
              <a:buSzPts val="1800"/>
              <a:buChar char="•"/>
              <a:defRPr>
                <a:solidFill>
                  <a:schemeClr val="lt1"/>
                </a:solidFill>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pic>
        <p:nvPicPr>
          <p:cNvPr id="108" name="Google Shape;108;p22"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109" name="Google Shape;109;p22"/>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10"/>
        <p:cNvGrpSpPr/>
        <p:nvPr/>
      </p:nvGrpSpPr>
      <p:grpSpPr>
        <a:xfrm>
          <a:off x="0" y="0"/>
          <a:ext cx="0" cy="0"/>
          <a:chOff x="0" y="0"/>
          <a:chExt cx="0" cy="0"/>
        </a:xfrm>
      </p:grpSpPr>
      <p:pic>
        <p:nvPicPr>
          <p:cNvPr id="111" name="Google Shape;111;p23"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112" name="Google Shape;112;p23"/>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ideo Playback">
  <p:cSld name="Video Playback">
    <p:bg>
      <p:bgPr>
        <a:solidFill>
          <a:srgbClr val="000000"/>
        </a:solidFill>
        <a:effectLst/>
      </p:bgPr>
    </p:bg>
    <p:spTree>
      <p:nvGrpSpPr>
        <p:cNvPr id="1" name="Shape 113"/>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nn diagram">
  <p:cSld name="Venn diagram">
    <p:spTree>
      <p:nvGrpSpPr>
        <p:cNvPr id="1" name="Shape 114"/>
        <p:cNvGrpSpPr/>
        <p:nvPr/>
      </p:nvGrpSpPr>
      <p:grpSpPr>
        <a:xfrm>
          <a:off x="0" y="0"/>
          <a:ext cx="0" cy="0"/>
          <a:chOff x="0" y="0"/>
          <a:chExt cx="0" cy="0"/>
        </a:xfrm>
      </p:grpSpPr>
      <p:pic>
        <p:nvPicPr>
          <p:cNvPr id="115" name="Google Shape;115;p25"/>
          <p:cNvPicPr preferRelativeResize="0"/>
          <p:nvPr/>
        </p:nvPicPr>
        <p:blipFill rotWithShape="1">
          <a:blip r:embed="rId2">
            <a:alphaModFix/>
          </a:blip>
          <a:srcRect/>
          <a:stretch/>
        </p:blipFill>
        <p:spPr>
          <a:xfrm>
            <a:off x="1018772" y="197068"/>
            <a:ext cx="7106455" cy="4382581"/>
          </a:xfrm>
          <a:prstGeom prst="rect">
            <a:avLst/>
          </a:prstGeom>
          <a:noFill/>
          <a:ln>
            <a:noFill/>
          </a:ln>
        </p:spPr>
      </p:pic>
      <p:pic>
        <p:nvPicPr>
          <p:cNvPr id="116" name="Google Shape;116;p25" descr="M:\TEMPLATES\SLIDE SHOWS\New Powerpoint Master Slides\FINAL\!SAGE_Publising_logo_master_RGB.png"/>
          <p:cNvPicPr preferRelativeResize="0"/>
          <p:nvPr/>
        </p:nvPicPr>
        <p:blipFill rotWithShape="1">
          <a:blip r:embed="rId3">
            <a:alphaModFix/>
          </a:blip>
          <a:srcRect/>
          <a:stretch/>
        </p:blipFill>
        <p:spPr>
          <a:xfrm>
            <a:off x="7798260" y="4545105"/>
            <a:ext cx="1080699" cy="406851"/>
          </a:xfrm>
          <a:prstGeom prst="rect">
            <a:avLst/>
          </a:prstGeom>
          <a:noFill/>
          <a:ln>
            <a:noFill/>
          </a:ln>
        </p:spPr>
      </p:pic>
      <p:sp>
        <p:nvSpPr>
          <p:cNvPr id="117" name="Google Shape;117;p25"/>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Chart">
  <p:cSld name="Title and Chart">
    <p:spTree>
      <p:nvGrpSpPr>
        <p:cNvPr id="1" name="Shape 118"/>
        <p:cNvGrpSpPr/>
        <p:nvPr/>
      </p:nvGrpSpPr>
      <p:grpSpPr>
        <a:xfrm>
          <a:off x="0" y="0"/>
          <a:ext cx="0" cy="0"/>
          <a:chOff x="0" y="0"/>
          <a:chExt cx="0" cy="0"/>
        </a:xfrm>
      </p:grpSpPr>
      <p:sp>
        <p:nvSpPr>
          <p:cNvPr id="119" name="Google Shape;119;p26"/>
          <p:cNvSpPr txBox="1">
            <a:spLocks noGrp="1"/>
          </p:cNvSpPr>
          <p:nvPr>
            <p:ph type="title"/>
          </p:nvPr>
        </p:nvSpPr>
        <p:spPr>
          <a:xfrm>
            <a:off x="457200" y="364350"/>
            <a:ext cx="8229600" cy="8574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002395"/>
              </a:buClr>
              <a:buSzPts val="4400"/>
              <a:buFont typeface="Arial"/>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0" name="Google Shape;120;p26"/>
          <p:cNvSpPr>
            <a:spLocks noGrp="1"/>
          </p:cNvSpPr>
          <p:nvPr>
            <p:ph type="chart" idx="2"/>
          </p:nvPr>
        </p:nvSpPr>
        <p:spPr>
          <a:xfrm>
            <a:off x="468313" y="1437085"/>
            <a:ext cx="8218500" cy="2862300"/>
          </a:xfrm>
          <a:prstGeom prst="rect">
            <a:avLst/>
          </a:prstGeom>
          <a:noFill/>
          <a:ln>
            <a:noFill/>
          </a:ln>
        </p:spPr>
        <p:txBody>
          <a:bodyPr spcFirstLastPara="1" wrap="square" lIns="91425" tIns="45700" rIns="91425" bIns="45700" anchor="t" anchorCtr="0">
            <a:noAutofit/>
          </a:bodyPr>
          <a:lstStyle>
            <a:lvl1pPr marR="0" lvl="0" algn="l" rtl="0">
              <a:spcBef>
                <a:spcPts val="480"/>
              </a:spcBef>
              <a:spcAft>
                <a:spcPts val="0"/>
              </a:spcAft>
              <a:buClr>
                <a:srgbClr val="002395"/>
              </a:buClr>
              <a:buSzPts val="2400"/>
              <a:buFont typeface="Arial"/>
              <a:buChar char="•"/>
              <a:defRPr sz="2400" b="0" i="0" u="none" strike="noStrike" cap="none">
                <a:solidFill>
                  <a:srgbClr val="002395"/>
                </a:solidFill>
                <a:latin typeface="Arial"/>
                <a:ea typeface="Arial"/>
                <a:cs typeface="Arial"/>
                <a:sym typeface="Arial"/>
              </a:defRPr>
            </a:lvl1pPr>
            <a:lvl2pPr marR="0" lvl="1" algn="l" rtl="0">
              <a:spcBef>
                <a:spcPts val="440"/>
              </a:spcBef>
              <a:spcAft>
                <a:spcPts val="0"/>
              </a:spcAft>
              <a:buClr>
                <a:srgbClr val="002395"/>
              </a:buClr>
              <a:buSzPts val="2200"/>
              <a:buFont typeface="Arial"/>
              <a:buChar char="•"/>
              <a:defRPr sz="2200" b="0" i="0" u="none" strike="noStrike" cap="none">
                <a:solidFill>
                  <a:srgbClr val="002395"/>
                </a:solidFill>
                <a:latin typeface="Arial"/>
                <a:ea typeface="Arial"/>
                <a:cs typeface="Arial"/>
                <a:sym typeface="Arial"/>
              </a:defRPr>
            </a:lvl2pPr>
            <a:lvl3pPr marR="0" lvl="2" algn="l" rtl="0">
              <a:spcBef>
                <a:spcPts val="400"/>
              </a:spcBef>
              <a:spcAft>
                <a:spcPts val="0"/>
              </a:spcAft>
              <a:buClr>
                <a:srgbClr val="002395"/>
              </a:buClr>
              <a:buSzPts val="2000"/>
              <a:buFont typeface="Arial"/>
              <a:buChar char="•"/>
              <a:defRPr sz="2000" b="0" i="0" u="none" strike="noStrike" cap="none">
                <a:solidFill>
                  <a:srgbClr val="002395"/>
                </a:solidFill>
                <a:latin typeface="Arial"/>
                <a:ea typeface="Arial"/>
                <a:cs typeface="Arial"/>
                <a:sym typeface="Arial"/>
              </a:defRPr>
            </a:lvl3pPr>
            <a:lvl4pPr marR="0" lvl="3" algn="l" rtl="0">
              <a:spcBef>
                <a:spcPts val="360"/>
              </a:spcBef>
              <a:spcAft>
                <a:spcPts val="0"/>
              </a:spcAft>
              <a:buClr>
                <a:srgbClr val="002395"/>
              </a:buClr>
              <a:buSzPts val="1800"/>
              <a:buFont typeface="Arial"/>
              <a:buChar char="•"/>
              <a:defRPr sz="1800" b="0" i="0" u="none" strike="noStrike" cap="none">
                <a:solidFill>
                  <a:srgbClr val="002395"/>
                </a:solidFill>
                <a:latin typeface="Arial"/>
                <a:ea typeface="Arial"/>
                <a:cs typeface="Arial"/>
                <a:sym typeface="Arial"/>
              </a:defRPr>
            </a:lvl4pPr>
            <a:lvl5pPr marR="0" lvl="4" algn="l" rtl="0">
              <a:spcBef>
                <a:spcPts val="360"/>
              </a:spcBef>
              <a:spcAft>
                <a:spcPts val="0"/>
              </a:spcAft>
              <a:buClr>
                <a:srgbClr val="002395"/>
              </a:buClr>
              <a:buSzPts val="1800"/>
              <a:buFont typeface="Arial"/>
              <a:buChar char="•"/>
              <a:defRPr sz="1800" b="0" i="0" u="none" strike="noStrike" cap="none">
                <a:solidFill>
                  <a:srgbClr val="002395"/>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121" name="Google Shape;121;p26"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122" name="Google Shape;122;p26"/>
          <p:cNvSpPr txBox="1"/>
          <p:nvPr/>
        </p:nvSpPr>
        <p:spPr>
          <a:xfrm>
            <a:off x="277019" y="4793374"/>
            <a:ext cx="52566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peech bubble right">
  <p:cSld name="Speech bubble righ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457200" y="364350"/>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2395"/>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457201" y="1437624"/>
            <a:ext cx="4647235" cy="2862319"/>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02395"/>
              </a:buClr>
              <a:buSzPts val="1800"/>
              <a:buChar char="•"/>
              <a:defRPr/>
            </a:lvl1pPr>
            <a:lvl2pPr marL="914400" lvl="1" indent="-342900" algn="l">
              <a:spcBef>
                <a:spcPts val="360"/>
              </a:spcBef>
              <a:spcAft>
                <a:spcPts val="0"/>
              </a:spcAft>
              <a:buClr>
                <a:srgbClr val="002395"/>
              </a:buClr>
              <a:buSzPts val="1800"/>
              <a:buChar char="•"/>
              <a:defRPr/>
            </a:lvl2pPr>
            <a:lvl3pPr marL="1371600" lvl="2" indent="-342900" algn="l">
              <a:spcBef>
                <a:spcPts val="360"/>
              </a:spcBef>
              <a:spcAft>
                <a:spcPts val="0"/>
              </a:spcAft>
              <a:buClr>
                <a:srgbClr val="002395"/>
              </a:buClr>
              <a:buSzPts val="1800"/>
              <a:buChar char="•"/>
              <a:defRPr/>
            </a:lvl3pPr>
            <a:lvl4pPr marL="1828800" lvl="3" indent="-342900" algn="l">
              <a:spcBef>
                <a:spcPts val="360"/>
              </a:spcBef>
              <a:spcAft>
                <a:spcPts val="0"/>
              </a:spcAft>
              <a:buClr>
                <a:srgbClr val="002395"/>
              </a:buClr>
              <a:buSzPts val="1800"/>
              <a:buChar char="•"/>
              <a:defRPr/>
            </a:lvl4pPr>
            <a:lvl5pPr marL="2286000" lvl="4" indent="-342900" algn="l">
              <a:spcBef>
                <a:spcPts val="360"/>
              </a:spcBef>
              <a:spcAft>
                <a:spcPts val="0"/>
              </a:spcAft>
              <a:buClr>
                <a:srgbClr val="002395"/>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4"/>
          <p:cNvSpPr>
            <a:spLocks noGrp="1"/>
          </p:cNvSpPr>
          <p:nvPr>
            <p:ph type="body" idx="2"/>
          </p:nvPr>
        </p:nvSpPr>
        <p:spPr>
          <a:xfrm>
            <a:off x="5991225" y="1437624"/>
            <a:ext cx="2695574" cy="1400826"/>
          </a:xfrm>
          <a:prstGeom prst="wedgeRoundRectCallout">
            <a:avLst>
              <a:gd name="adj1" fmla="val 8962"/>
              <a:gd name="adj2" fmla="val 85240"/>
              <a:gd name="adj3" fmla="val 16667"/>
            </a:avLst>
          </a:prstGeom>
          <a:solidFill>
            <a:schemeClr val="dk1"/>
          </a:solidFill>
          <a:ln>
            <a:noFill/>
          </a:ln>
        </p:spPr>
        <p:txBody>
          <a:bodyPr spcFirstLastPara="1" wrap="square" lIns="320025" tIns="320025" rIns="320025" bIns="320025" anchor="ctr" anchorCtr="0">
            <a:noAutofit/>
          </a:bodyPr>
          <a:lstStyle>
            <a:lvl1pPr marL="457200" lvl="0" indent="-228600" algn="l">
              <a:spcBef>
                <a:spcPts val="520"/>
              </a:spcBef>
              <a:spcAft>
                <a:spcPts val="0"/>
              </a:spcAft>
              <a:buClr>
                <a:schemeClr val="lt1"/>
              </a:buClr>
              <a:buSzPts val="2600"/>
              <a:buFont typeface="Arial"/>
              <a:buNone/>
              <a:defRPr sz="2600" b="1">
                <a:solidFill>
                  <a:schemeClr val="lt1"/>
                </a:solidFill>
              </a:defRPr>
            </a:lvl1pPr>
            <a:lvl2pPr marL="914400" lvl="1" indent="-342900" algn="l">
              <a:spcBef>
                <a:spcPts val="360"/>
              </a:spcBef>
              <a:spcAft>
                <a:spcPts val="0"/>
              </a:spcAft>
              <a:buClr>
                <a:srgbClr val="002395"/>
              </a:buClr>
              <a:buSzPts val="1800"/>
              <a:buChar char="•"/>
              <a:defRPr/>
            </a:lvl2pPr>
            <a:lvl3pPr marL="1371600" lvl="2" indent="-342900" algn="l">
              <a:spcBef>
                <a:spcPts val="360"/>
              </a:spcBef>
              <a:spcAft>
                <a:spcPts val="0"/>
              </a:spcAft>
              <a:buClr>
                <a:srgbClr val="002395"/>
              </a:buClr>
              <a:buSzPts val="1800"/>
              <a:buChar char="•"/>
              <a:defRPr/>
            </a:lvl3pPr>
            <a:lvl4pPr marL="1828800" lvl="3" indent="-342900" algn="l">
              <a:spcBef>
                <a:spcPts val="360"/>
              </a:spcBef>
              <a:spcAft>
                <a:spcPts val="0"/>
              </a:spcAft>
              <a:buClr>
                <a:srgbClr val="002395"/>
              </a:buClr>
              <a:buSzPts val="1800"/>
              <a:buChar char="•"/>
              <a:defRPr/>
            </a:lvl4pPr>
            <a:lvl5pPr marL="2286000" lvl="4" indent="-342900" algn="l">
              <a:spcBef>
                <a:spcPts val="360"/>
              </a:spcBef>
              <a:spcAft>
                <a:spcPts val="0"/>
              </a:spcAft>
              <a:buClr>
                <a:srgbClr val="002395"/>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26" name="Google Shape;26;p4"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27" name="Google Shape;27;p4"/>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art Slide Option 2">
  <p:cSld name="Start Slide Option 2">
    <p:spTree>
      <p:nvGrpSpPr>
        <p:cNvPr id="1" name="Shape 28"/>
        <p:cNvGrpSpPr/>
        <p:nvPr/>
      </p:nvGrpSpPr>
      <p:grpSpPr>
        <a:xfrm>
          <a:off x="0" y="0"/>
          <a:ext cx="0" cy="0"/>
          <a:chOff x="0" y="0"/>
          <a:chExt cx="0" cy="0"/>
        </a:xfrm>
      </p:grpSpPr>
      <p:sp>
        <p:nvSpPr>
          <p:cNvPr id="29" name="Google Shape;29;p5"/>
          <p:cNvSpPr txBox="1">
            <a:spLocks noGrp="1"/>
          </p:cNvSpPr>
          <p:nvPr>
            <p:ph type="body" idx="1"/>
          </p:nvPr>
        </p:nvSpPr>
        <p:spPr>
          <a:xfrm>
            <a:off x="467545" y="951570"/>
            <a:ext cx="8019231" cy="2827474"/>
          </a:xfrm>
          <a:prstGeom prst="rect">
            <a:avLst/>
          </a:prstGeom>
          <a:noFill/>
          <a:ln>
            <a:noFill/>
          </a:ln>
        </p:spPr>
        <p:txBody>
          <a:bodyPr spcFirstLastPara="1" wrap="square" lIns="91425" tIns="45700" rIns="91425" bIns="45700" anchor="t" anchorCtr="0">
            <a:noAutofit/>
          </a:bodyPr>
          <a:lstStyle>
            <a:lvl1pPr marL="457200" lvl="0" indent="-228600" algn="l">
              <a:spcBef>
                <a:spcPts val="1200"/>
              </a:spcBef>
              <a:spcAft>
                <a:spcPts val="0"/>
              </a:spcAft>
              <a:buClr>
                <a:schemeClr val="dk1"/>
              </a:buClr>
              <a:buSzPts val="6000"/>
              <a:buFont typeface="Arial"/>
              <a:buNone/>
              <a:defRPr sz="6000" b="1">
                <a:solidFill>
                  <a:schemeClr val="dk1"/>
                </a:solidFill>
              </a:defRPr>
            </a:lvl1pPr>
            <a:lvl2pPr marL="914400" lvl="1" indent="-342900" algn="l">
              <a:spcBef>
                <a:spcPts val="360"/>
              </a:spcBef>
              <a:spcAft>
                <a:spcPts val="0"/>
              </a:spcAft>
              <a:buClr>
                <a:srgbClr val="002395"/>
              </a:buClr>
              <a:buSzPts val="1800"/>
              <a:buChar char="•"/>
              <a:defRPr/>
            </a:lvl2pPr>
            <a:lvl3pPr marL="1371600" lvl="2" indent="-342900" algn="l">
              <a:spcBef>
                <a:spcPts val="360"/>
              </a:spcBef>
              <a:spcAft>
                <a:spcPts val="0"/>
              </a:spcAft>
              <a:buClr>
                <a:srgbClr val="002395"/>
              </a:buClr>
              <a:buSzPts val="1800"/>
              <a:buChar char="•"/>
              <a:defRPr/>
            </a:lvl3pPr>
            <a:lvl4pPr marL="1828800" lvl="3" indent="-342900" algn="l">
              <a:spcBef>
                <a:spcPts val="360"/>
              </a:spcBef>
              <a:spcAft>
                <a:spcPts val="0"/>
              </a:spcAft>
              <a:buClr>
                <a:srgbClr val="002395"/>
              </a:buClr>
              <a:buSzPts val="1800"/>
              <a:buChar char="•"/>
              <a:defRPr/>
            </a:lvl4pPr>
            <a:lvl5pPr marL="2286000" lvl="4" indent="-342900" algn="l">
              <a:spcBef>
                <a:spcPts val="360"/>
              </a:spcBef>
              <a:spcAft>
                <a:spcPts val="0"/>
              </a:spcAft>
              <a:buClr>
                <a:srgbClr val="002395"/>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30" name="Google Shape;30;p5"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31" name="Google Shape;31;p5"/>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6"/>
          <p:cNvSpPr txBox="1">
            <a:spLocks noGrp="1"/>
          </p:cNvSpPr>
          <p:nvPr>
            <p:ph type="ctrTitle"/>
          </p:nvPr>
        </p:nvSpPr>
        <p:spPr>
          <a:xfrm>
            <a:off x="685800" y="1221600"/>
            <a:ext cx="7772400" cy="1102519"/>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2395"/>
              </a:buClr>
              <a:buSzPts val="4800"/>
              <a:buFont typeface="Arial"/>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subTitle" idx="1"/>
          </p:nvPr>
        </p:nvSpPr>
        <p:spPr>
          <a:xfrm>
            <a:off x="685800" y="2538431"/>
            <a:ext cx="7772400" cy="1314450"/>
          </a:xfrm>
          <a:prstGeom prst="rect">
            <a:avLst/>
          </a:prstGeom>
          <a:noFill/>
          <a:ln>
            <a:noFill/>
          </a:ln>
        </p:spPr>
        <p:txBody>
          <a:bodyPr spcFirstLastPara="1" wrap="square" lIns="91425" tIns="45700" rIns="91425" bIns="45700" anchor="t" anchorCtr="0">
            <a:noAutofit/>
          </a:bodyPr>
          <a:lstStyle>
            <a:lvl1pPr lvl="0" algn="l">
              <a:spcBef>
                <a:spcPts val="680"/>
              </a:spcBef>
              <a:spcAft>
                <a:spcPts val="0"/>
              </a:spcAft>
              <a:buClr>
                <a:srgbClr val="888AB7"/>
              </a:buClr>
              <a:buSzPts val="3400"/>
              <a:buNone/>
              <a:defRPr sz="3400">
                <a:solidFill>
                  <a:srgbClr val="888AB7"/>
                </a:solidFill>
              </a:defRPr>
            </a:lvl1pPr>
            <a:lvl2pPr lvl="1" algn="ctr">
              <a:spcBef>
                <a:spcPts val="440"/>
              </a:spcBef>
              <a:spcAft>
                <a:spcPts val="0"/>
              </a:spcAft>
              <a:buClr>
                <a:srgbClr val="888AB7"/>
              </a:buClr>
              <a:buSzPts val="2200"/>
              <a:buNone/>
              <a:defRPr>
                <a:solidFill>
                  <a:srgbClr val="888AB7"/>
                </a:solidFill>
              </a:defRPr>
            </a:lvl2pPr>
            <a:lvl3pPr lvl="2" algn="ctr">
              <a:spcBef>
                <a:spcPts val="400"/>
              </a:spcBef>
              <a:spcAft>
                <a:spcPts val="0"/>
              </a:spcAft>
              <a:buClr>
                <a:srgbClr val="888AB7"/>
              </a:buClr>
              <a:buSzPts val="2000"/>
              <a:buNone/>
              <a:defRPr>
                <a:solidFill>
                  <a:srgbClr val="888AB7"/>
                </a:solidFill>
              </a:defRPr>
            </a:lvl3pPr>
            <a:lvl4pPr lvl="3" algn="ctr">
              <a:spcBef>
                <a:spcPts val="360"/>
              </a:spcBef>
              <a:spcAft>
                <a:spcPts val="0"/>
              </a:spcAft>
              <a:buClr>
                <a:srgbClr val="888AB7"/>
              </a:buClr>
              <a:buSzPts val="1800"/>
              <a:buNone/>
              <a:defRPr>
                <a:solidFill>
                  <a:srgbClr val="888AB7"/>
                </a:solidFill>
              </a:defRPr>
            </a:lvl4pPr>
            <a:lvl5pPr lvl="4" algn="ctr">
              <a:spcBef>
                <a:spcPts val="360"/>
              </a:spcBef>
              <a:spcAft>
                <a:spcPts val="0"/>
              </a:spcAft>
              <a:buClr>
                <a:srgbClr val="888AB7"/>
              </a:buClr>
              <a:buSzPts val="1800"/>
              <a:buNone/>
              <a:defRPr>
                <a:solidFill>
                  <a:srgbClr val="888AB7"/>
                </a:solidFill>
              </a:defRPr>
            </a:lvl5pPr>
            <a:lvl6pPr lvl="5" algn="ctr">
              <a:spcBef>
                <a:spcPts val="400"/>
              </a:spcBef>
              <a:spcAft>
                <a:spcPts val="0"/>
              </a:spcAft>
              <a:buClr>
                <a:srgbClr val="888AB7"/>
              </a:buClr>
              <a:buSzPts val="2000"/>
              <a:buNone/>
              <a:defRPr>
                <a:solidFill>
                  <a:srgbClr val="888AB7"/>
                </a:solidFill>
              </a:defRPr>
            </a:lvl6pPr>
            <a:lvl7pPr lvl="6" algn="ctr">
              <a:spcBef>
                <a:spcPts val="400"/>
              </a:spcBef>
              <a:spcAft>
                <a:spcPts val="0"/>
              </a:spcAft>
              <a:buClr>
                <a:srgbClr val="888AB7"/>
              </a:buClr>
              <a:buSzPts val="2000"/>
              <a:buNone/>
              <a:defRPr>
                <a:solidFill>
                  <a:srgbClr val="888AB7"/>
                </a:solidFill>
              </a:defRPr>
            </a:lvl7pPr>
            <a:lvl8pPr lvl="7" algn="ctr">
              <a:spcBef>
                <a:spcPts val="400"/>
              </a:spcBef>
              <a:spcAft>
                <a:spcPts val="0"/>
              </a:spcAft>
              <a:buClr>
                <a:srgbClr val="888AB7"/>
              </a:buClr>
              <a:buSzPts val="2000"/>
              <a:buNone/>
              <a:defRPr>
                <a:solidFill>
                  <a:srgbClr val="888AB7"/>
                </a:solidFill>
              </a:defRPr>
            </a:lvl8pPr>
            <a:lvl9pPr lvl="8" algn="ctr">
              <a:spcBef>
                <a:spcPts val="400"/>
              </a:spcBef>
              <a:spcAft>
                <a:spcPts val="0"/>
              </a:spcAft>
              <a:buClr>
                <a:srgbClr val="888AB7"/>
              </a:buClr>
              <a:buSzPts val="2000"/>
              <a:buNone/>
              <a:defRPr>
                <a:solidFill>
                  <a:srgbClr val="888AB7"/>
                </a:solidFill>
              </a:defRPr>
            </a:lvl9pPr>
          </a:lstStyle>
          <a:p>
            <a:endParaRPr/>
          </a:p>
        </p:txBody>
      </p:sp>
      <p:pic>
        <p:nvPicPr>
          <p:cNvPr id="35" name="Google Shape;35;p6"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36" name="Google Shape;36;p6"/>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Subtitle-Speaker">
  <p:cSld name="Title-Subtitle-Speaker">
    <p:spTree>
      <p:nvGrpSpPr>
        <p:cNvPr id="1" name="Shape 37"/>
        <p:cNvGrpSpPr/>
        <p:nvPr/>
      </p:nvGrpSpPr>
      <p:grpSpPr>
        <a:xfrm>
          <a:off x="0" y="0"/>
          <a:ext cx="0" cy="0"/>
          <a:chOff x="0" y="0"/>
          <a:chExt cx="0" cy="0"/>
        </a:xfrm>
      </p:grpSpPr>
      <p:sp>
        <p:nvSpPr>
          <p:cNvPr id="38" name="Google Shape;38;p7"/>
          <p:cNvSpPr txBox="1">
            <a:spLocks noGrp="1"/>
          </p:cNvSpPr>
          <p:nvPr>
            <p:ph type="ctrTitle"/>
          </p:nvPr>
        </p:nvSpPr>
        <p:spPr>
          <a:xfrm>
            <a:off x="685800" y="973950"/>
            <a:ext cx="7772400" cy="1102519"/>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2395"/>
              </a:buClr>
              <a:buSzPts val="6000"/>
              <a:buFont typeface="Arial"/>
              <a:buNone/>
              <a:defRPr sz="6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7"/>
          <p:cNvSpPr txBox="1">
            <a:spLocks noGrp="1"/>
          </p:cNvSpPr>
          <p:nvPr>
            <p:ph type="subTitle" idx="1"/>
          </p:nvPr>
        </p:nvSpPr>
        <p:spPr>
          <a:xfrm>
            <a:off x="685800" y="2100282"/>
            <a:ext cx="7772400" cy="519094"/>
          </a:xfrm>
          <a:prstGeom prst="rect">
            <a:avLst/>
          </a:prstGeom>
          <a:noFill/>
          <a:ln>
            <a:noFill/>
          </a:ln>
        </p:spPr>
        <p:txBody>
          <a:bodyPr spcFirstLastPara="1" wrap="square" lIns="91425" tIns="45700" rIns="91425" bIns="45700" anchor="t" anchorCtr="0">
            <a:noAutofit/>
          </a:bodyPr>
          <a:lstStyle>
            <a:lvl1pPr lvl="0" algn="l">
              <a:spcBef>
                <a:spcPts val="640"/>
              </a:spcBef>
              <a:spcAft>
                <a:spcPts val="0"/>
              </a:spcAft>
              <a:buClr>
                <a:srgbClr val="708DEA"/>
              </a:buClr>
              <a:buSzPts val="3200"/>
              <a:buNone/>
              <a:defRPr sz="3200">
                <a:solidFill>
                  <a:srgbClr val="708DEA"/>
                </a:solidFill>
              </a:defRPr>
            </a:lvl1pPr>
            <a:lvl2pPr lvl="1" algn="ctr">
              <a:spcBef>
                <a:spcPts val="440"/>
              </a:spcBef>
              <a:spcAft>
                <a:spcPts val="0"/>
              </a:spcAft>
              <a:buClr>
                <a:srgbClr val="888AB7"/>
              </a:buClr>
              <a:buSzPts val="2200"/>
              <a:buNone/>
              <a:defRPr>
                <a:solidFill>
                  <a:srgbClr val="888AB7"/>
                </a:solidFill>
              </a:defRPr>
            </a:lvl2pPr>
            <a:lvl3pPr lvl="2" algn="ctr">
              <a:spcBef>
                <a:spcPts val="400"/>
              </a:spcBef>
              <a:spcAft>
                <a:spcPts val="0"/>
              </a:spcAft>
              <a:buClr>
                <a:srgbClr val="888AB7"/>
              </a:buClr>
              <a:buSzPts val="2000"/>
              <a:buNone/>
              <a:defRPr>
                <a:solidFill>
                  <a:srgbClr val="888AB7"/>
                </a:solidFill>
              </a:defRPr>
            </a:lvl3pPr>
            <a:lvl4pPr lvl="3" algn="ctr">
              <a:spcBef>
                <a:spcPts val="360"/>
              </a:spcBef>
              <a:spcAft>
                <a:spcPts val="0"/>
              </a:spcAft>
              <a:buClr>
                <a:srgbClr val="888AB7"/>
              </a:buClr>
              <a:buSzPts val="1800"/>
              <a:buNone/>
              <a:defRPr>
                <a:solidFill>
                  <a:srgbClr val="888AB7"/>
                </a:solidFill>
              </a:defRPr>
            </a:lvl4pPr>
            <a:lvl5pPr lvl="4" algn="ctr">
              <a:spcBef>
                <a:spcPts val="360"/>
              </a:spcBef>
              <a:spcAft>
                <a:spcPts val="0"/>
              </a:spcAft>
              <a:buClr>
                <a:srgbClr val="888AB7"/>
              </a:buClr>
              <a:buSzPts val="1800"/>
              <a:buNone/>
              <a:defRPr>
                <a:solidFill>
                  <a:srgbClr val="888AB7"/>
                </a:solidFill>
              </a:defRPr>
            </a:lvl5pPr>
            <a:lvl6pPr lvl="5" algn="ctr">
              <a:spcBef>
                <a:spcPts val="400"/>
              </a:spcBef>
              <a:spcAft>
                <a:spcPts val="0"/>
              </a:spcAft>
              <a:buClr>
                <a:srgbClr val="888AB7"/>
              </a:buClr>
              <a:buSzPts val="2000"/>
              <a:buNone/>
              <a:defRPr>
                <a:solidFill>
                  <a:srgbClr val="888AB7"/>
                </a:solidFill>
              </a:defRPr>
            </a:lvl6pPr>
            <a:lvl7pPr lvl="6" algn="ctr">
              <a:spcBef>
                <a:spcPts val="400"/>
              </a:spcBef>
              <a:spcAft>
                <a:spcPts val="0"/>
              </a:spcAft>
              <a:buClr>
                <a:srgbClr val="888AB7"/>
              </a:buClr>
              <a:buSzPts val="2000"/>
              <a:buNone/>
              <a:defRPr>
                <a:solidFill>
                  <a:srgbClr val="888AB7"/>
                </a:solidFill>
              </a:defRPr>
            </a:lvl7pPr>
            <a:lvl8pPr lvl="7" algn="ctr">
              <a:spcBef>
                <a:spcPts val="400"/>
              </a:spcBef>
              <a:spcAft>
                <a:spcPts val="0"/>
              </a:spcAft>
              <a:buClr>
                <a:srgbClr val="888AB7"/>
              </a:buClr>
              <a:buSzPts val="2000"/>
              <a:buNone/>
              <a:defRPr>
                <a:solidFill>
                  <a:srgbClr val="888AB7"/>
                </a:solidFill>
              </a:defRPr>
            </a:lvl8pPr>
            <a:lvl9pPr lvl="8" algn="ctr">
              <a:spcBef>
                <a:spcPts val="400"/>
              </a:spcBef>
              <a:spcAft>
                <a:spcPts val="0"/>
              </a:spcAft>
              <a:buClr>
                <a:srgbClr val="888AB7"/>
              </a:buClr>
              <a:buSzPts val="2000"/>
              <a:buNone/>
              <a:defRPr>
                <a:solidFill>
                  <a:srgbClr val="888AB7"/>
                </a:solidFill>
              </a:defRPr>
            </a:lvl9pPr>
          </a:lstStyle>
          <a:p>
            <a:endParaRPr/>
          </a:p>
        </p:txBody>
      </p:sp>
      <p:sp>
        <p:nvSpPr>
          <p:cNvPr id="40" name="Google Shape;40;p7"/>
          <p:cNvSpPr txBox="1">
            <a:spLocks noGrp="1"/>
          </p:cNvSpPr>
          <p:nvPr>
            <p:ph type="body" idx="2"/>
          </p:nvPr>
        </p:nvSpPr>
        <p:spPr>
          <a:xfrm>
            <a:off x="685800" y="2952750"/>
            <a:ext cx="7772400" cy="581025"/>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Clr>
                <a:srgbClr val="002395"/>
              </a:buClr>
              <a:buSzPts val="2800"/>
              <a:buNone/>
              <a:defRPr sz="2800"/>
            </a:lvl1pPr>
            <a:lvl2pPr marL="914400" lvl="1" indent="-342900" algn="l">
              <a:spcBef>
                <a:spcPts val="360"/>
              </a:spcBef>
              <a:spcAft>
                <a:spcPts val="0"/>
              </a:spcAft>
              <a:buClr>
                <a:srgbClr val="002395"/>
              </a:buClr>
              <a:buSzPts val="1800"/>
              <a:buChar char="•"/>
              <a:defRPr/>
            </a:lvl2pPr>
            <a:lvl3pPr marL="1371600" lvl="2" indent="-342900" algn="l">
              <a:spcBef>
                <a:spcPts val="360"/>
              </a:spcBef>
              <a:spcAft>
                <a:spcPts val="0"/>
              </a:spcAft>
              <a:buClr>
                <a:srgbClr val="002395"/>
              </a:buClr>
              <a:buSzPts val="1800"/>
              <a:buChar char="•"/>
              <a:defRPr/>
            </a:lvl3pPr>
            <a:lvl4pPr marL="1828800" lvl="3" indent="-342900" algn="l">
              <a:spcBef>
                <a:spcPts val="360"/>
              </a:spcBef>
              <a:spcAft>
                <a:spcPts val="0"/>
              </a:spcAft>
              <a:buClr>
                <a:srgbClr val="002395"/>
              </a:buClr>
              <a:buSzPts val="1800"/>
              <a:buChar char="•"/>
              <a:defRPr/>
            </a:lvl4pPr>
            <a:lvl5pPr marL="2286000" lvl="4" indent="-342900" algn="l">
              <a:spcBef>
                <a:spcPts val="360"/>
              </a:spcBef>
              <a:spcAft>
                <a:spcPts val="0"/>
              </a:spcAft>
              <a:buClr>
                <a:srgbClr val="002395"/>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41" name="Google Shape;41;p7"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42" name="Google Shape;42;p7"/>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peech bubble left">
  <p:cSld name="Speech bubble left">
    <p:spTree>
      <p:nvGrpSpPr>
        <p:cNvPr id="1" name="Shape 43"/>
        <p:cNvGrpSpPr/>
        <p:nvPr/>
      </p:nvGrpSpPr>
      <p:grpSpPr>
        <a:xfrm>
          <a:off x="0" y="0"/>
          <a:ext cx="0" cy="0"/>
          <a:chOff x="0" y="0"/>
          <a:chExt cx="0" cy="0"/>
        </a:xfrm>
      </p:grpSpPr>
      <p:sp>
        <p:nvSpPr>
          <p:cNvPr id="44" name="Google Shape;44;p8"/>
          <p:cNvSpPr txBox="1">
            <a:spLocks noGrp="1"/>
          </p:cNvSpPr>
          <p:nvPr>
            <p:ph type="title"/>
          </p:nvPr>
        </p:nvSpPr>
        <p:spPr>
          <a:xfrm>
            <a:off x="457200" y="364350"/>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2395"/>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8"/>
          <p:cNvSpPr txBox="1">
            <a:spLocks noGrp="1"/>
          </p:cNvSpPr>
          <p:nvPr>
            <p:ph type="body" idx="1"/>
          </p:nvPr>
        </p:nvSpPr>
        <p:spPr>
          <a:xfrm>
            <a:off x="4039566" y="1437624"/>
            <a:ext cx="4647235" cy="2862319"/>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02395"/>
              </a:buClr>
              <a:buSzPts val="1800"/>
              <a:buChar char="•"/>
              <a:defRPr/>
            </a:lvl1pPr>
            <a:lvl2pPr marL="914400" lvl="1" indent="-342900" algn="l">
              <a:spcBef>
                <a:spcPts val="360"/>
              </a:spcBef>
              <a:spcAft>
                <a:spcPts val="0"/>
              </a:spcAft>
              <a:buClr>
                <a:srgbClr val="002395"/>
              </a:buClr>
              <a:buSzPts val="1800"/>
              <a:buChar char="•"/>
              <a:defRPr/>
            </a:lvl2pPr>
            <a:lvl3pPr marL="1371600" lvl="2" indent="-342900" algn="l">
              <a:spcBef>
                <a:spcPts val="360"/>
              </a:spcBef>
              <a:spcAft>
                <a:spcPts val="0"/>
              </a:spcAft>
              <a:buClr>
                <a:srgbClr val="002395"/>
              </a:buClr>
              <a:buSzPts val="1800"/>
              <a:buChar char="•"/>
              <a:defRPr/>
            </a:lvl3pPr>
            <a:lvl4pPr marL="1828800" lvl="3" indent="-342900" algn="l">
              <a:spcBef>
                <a:spcPts val="360"/>
              </a:spcBef>
              <a:spcAft>
                <a:spcPts val="0"/>
              </a:spcAft>
              <a:buClr>
                <a:srgbClr val="002395"/>
              </a:buClr>
              <a:buSzPts val="1800"/>
              <a:buChar char="•"/>
              <a:defRPr/>
            </a:lvl4pPr>
            <a:lvl5pPr marL="2286000" lvl="4" indent="-342900" algn="l">
              <a:spcBef>
                <a:spcPts val="360"/>
              </a:spcBef>
              <a:spcAft>
                <a:spcPts val="0"/>
              </a:spcAft>
              <a:buClr>
                <a:srgbClr val="002395"/>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6" name="Google Shape;46;p8"/>
          <p:cNvSpPr>
            <a:spLocks noGrp="1"/>
          </p:cNvSpPr>
          <p:nvPr>
            <p:ph type="body" idx="2"/>
          </p:nvPr>
        </p:nvSpPr>
        <p:spPr>
          <a:xfrm>
            <a:off x="457200" y="1435701"/>
            <a:ext cx="2695574" cy="1400826"/>
          </a:xfrm>
          <a:prstGeom prst="wedgeRoundRectCallout">
            <a:avLst>
              <a:gd name="adj1" fmla="val -7999"/>
              <a:gd name="adj2" fmla="val 77761"/>
              <a:gd name="adj3" fmla="val 16667"/>
            </a:avLst>
          </a:prstGeom>
          <a:solidFill>
            <a:schemeClr val="dk1"/>
          </a:solidFill>
          <a:ln>
            <a:noFill/>
          </a:ln>
        </p:spPr>
        <p:txBody>
          <a:bodyPr spcFirstLastPara="1" wrap="square" lIns="320025" tIns="320025" rIns="320025" bIns="320025" anchor="ctr" anchorCtr="0">
            <a:noAutofit/>
          </a:bodyPr>
          <a:lstStyle>
            <a:lvl1pPr marL="457200" lvl="0" indent="-228600" algn="l">
              <a:spcBef>
                <a:spcPts val="520"/>
              </a:spcBef>
              <a:spcAft>
                <a:spcPts val="0"/>
              </a:spcAft>
              <a:buClr>
                <a:schemeClr val="lt1"/>
              </a:buClr>
              <a:buSzPts val="2600"/>
              <a:buFont typeface="Arial"/>
              <a:buNone/>
              <a:defRPr sz="2600" b="1">
                <a:solidFill>
                  <a:schemeClr val="lt1"/>
                </a:solidFill>
              </a:defRPr>
            </a:lvl1pPr>
            <a:lvl2pPr marL="914400" lvl="1" indent="-342900" algn="l">
              <a:spcBef>
                <a:spcPts val="360"/>
              </a:spcBef>
              <a:spcAft>
                <a:spcPts val="0"/>
              </a:spcAft>
              <a:buClr>
                <a:srgbClr val="002395"/>
              </a:buClr>
              <a:buSzPts val="1800"/>
              <a:buChar char="•"/>
              <a:defRPr/>
            </a:lvl2pPr>
            <a:lvl3pPr marL="1371600" lvl="2" indent="-342900" algn="l">
              <a:spcBef>
                <a:spcPts val="360"/>
              </a:spcBef>
              <a:spcAft>
                <a:spcPts val="0"/>
              </a:spcAft>
              <a:buClr>
                <a:srgbClr val="002395"/>
              </a:buClr>
              <a:buSzPts val="1800"/>
              <a:buChar char="•"/>
              <a:defRPr/>
            </a:lvl3pPr>
            <a:lvl4pPr marL="1828800" lvl="3" indent="-342900" algn="l">
              <a:spcBef>
                <a:spcPts val="360"/>
              </a:spcBef>
              <a:spcAft>
                <a:spcPts val="0"/>
              </a:spcAft>
              <a:buClr>
                <a:srgbClr val="002395"/>
              </a:buClr>
              <a:buSzPts val="1800"/>
              <a:buChar char="•"/>
              <a:defRPr/>
            </a:lvl4pPr>
            <a:lvl5pPr marL="2286000" lvl="4" indent="-342900" algn="l">
              <a:spcBef>
                <a:spcPts val="360"/>
              </a:spcBef>
              <a:spcAft>
                <a:spcPts val="0"/>
              </a:spcAft>
              <a:buClr>
                <a:srgbClr val="002395"/>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47" name="Google Shape;47;p8"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48" name="Google Shape;48;p8"/>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ue Box">
  <p:cSld name="Blue Box">
    <p:spTree>
      <p:nvGrpSpPr>
        <p:cNvPr id="1" name="Shape 49"/>
        <p:cNvGrpSpPr/>
        <p:nvPr/>
      </p:nvGrpSpPr>
      <p:grpSpPr>
        <a:xfrm>
          <a:off x="0" y="0"/>
          <a:ext cx="0" cy="0"/>
          <a:chOff x="0" y="0"/>
          <a:chExt cx="0" cy="0"/>
        </a:xfrm>
      </p:grpSpPr>
      <p:sp>
        <p:nvSpPr>
          <p:cNvPr id="50" name="Google Shape;50;p9"/>
          <p:cNvSpPr>
            <a:spLocks noGrp="1"/>
          </p:cNvSpPr>
          <p:nvPr>
            <p:ph type="body" idx="1"/>
          </p:nvPr>
        </p:nvSpPr>
        <p:spPr>
          <a:xfrm>
            <a:off x="881548" y="676275"/>
            <a:ext cx="7380907" cy="3257550"/>
          </a:xfrm>
          <a:prstGeom prst="roundRect">
            <a:avLst>
              <a:gd name="adj" fmla="val 9731"/>
            </a:avLst>
          </a:prstGeom>
          <a:solidFill>
            <a:srgbClr val="002395">
              <a:alpha val="44705"/>
            </a:srgbClr>
          </a:solidFill>
          <a:ln>
            <a:noFill/>
          </a:ln>
        </p:spPr>
        <p:txBody>
          <a:bodyPr spcFirstLastPara="1" wrap="square" lIns="365750" tIns="274300" rIns="365750" bIns="274300" anchor="t" anchorCtr="0">
            <a:noAutofit/>
          </a:bodyPr>
          <a:lstStyle>
            <a:lvl1pPr marL="457200" lvl="0" indent="-228600" algn="l">
              <a:spcBef>
                <a:spcPts val="540"/>
              </a:spcBef>
              <a:spcAft>
                <a:spcPts val="0"/>
              </a:spcAft>
              <a:buClr>
                <a:schemeClr val="lt1"/>
              </a:buClr>
              <a:buSzPts val="2700"/>
              <a:buNone/>
              <a:defRPr sz="2700">
                <a:solidFill>
                  <a:schemeClr val="lt1"/>
                </a:solidFill>
              </a:defRPr>
            </a:lvl1pPr>
            <a:lvl2pPr marL="914400" lvl="1" indent="-228600" algn="l">
              <a:spcBef>
                <a:spcPts val="440"/>
              </a:spcBef>
              <a:spcAft>
                <a:spcPts val="0"/>
              </a:spcAft>
              <a:buClr>
                <a:schemeClr val="lt1"/>
              </a:buClr>
              <a:buSzPts val="2200"/>
              <a:buNone/>
              <a:defRPr>
                <a:solidFill>
                  <a:schemeClr val="lt1"/>
                </a:solidFill>
              </a:defRPr>
            </a:lvl2pPr>
            <a:lvl3pPr marL="1371600" lvl="2" indent="-355600" algn="l">
              <a:spcBef>
                <a:spcPts val="400"/>
              </a:spcBef>
              <a:spcAft>
                <a:spcPts val="0"/>
              </a:spcAft>
              <a:buClr>
                <a:schemeClr val="lt1"/>
              </a:buClr>
              <a:buSzPts val="2000"/>
              <a:buChar char="•"/>
              <a:defRPr>
                <a:solidFill>
                  <a:schemeClr val="lt1"/>
                </a:solidFill>
              </a:defRPr>
            </a:lvl3pPr>
            <a:lvl4pPr marL="1828800" lvl="3" indent="-342900" algn="l">
              <a:spcBef>
                <a:spcPts val="360"/>
              </a:spcBef>
              <a:spcAft>
                <a:spcPts val="0"/>
              </a:spcAft>
              <a:buClr>
                <a:schemeClr val="lt1"/>
              </a:buClr>
              <a:buSzPts val="1800"/>
              <a:buChar char="•"/>
              <a:defRPr>
                <a:solidFill>
                  <a:schemeClr val="lt1"/>
                </a:solidFill>
              </a:defRPr>
            </a:lvl4pPr>
            <a:lvl5pPr marL="2286000" lvl="4" indent="-342900" algn="l">
              <a:spcBef>
                <a:spcPts val="360"/>
              </a:spcBef>
              <a:spcAft>
                <a:spcPts val="0"/>
              </a:spcAft>
              <a:buClr>
                <a:schemeClr val="lt1"/>
              </a:buClr>
              <a:buSzPts val="1800"/>
              <a:buChar char="•"/>
              <a:defRPr>
                <a:solidFill>
                  <a:schemeClr val="lt1"/>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51" name="Google Shape;51;p9"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52" name="Google Shape;52;p9"/>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3"/>
        <p:cNvGrpSpPr/>
        <p:nvPr/>
      </p:nvGrpSpPr>
      <p:grpSpPr>
        <a:xfrm>
          <a:off x="0" y="0"/>
          <a:ext cx="0" cy="0"/>
          <a:chOff x="0" y="0"/>
          <a:chExt cx="0" cy="0"/>
        </a:xfrm>
      </p:grpSpPr>
      <p:pic>
        <p:nvPicPr>
          <p:cNvPr id="54" name="Google Shape;54;p10" descr="M:\TEMPLATES\SLIDE SHOWS\New Powerpoint Master Slides\FINAL\!SAGE_Publising_logo_master_RGB.png"/>
          <p:cNvPicPr preferRelativeResize="0"/>
          <p:nvPr/>
        </p:nvPicPr>
        <p:blipFill rotWithShape="1">
          <a:blip r:embed="rId2">
            <a:alphaModFix/>
          </a:blip>
          <a:srcRect/>
          <a:stretch/>
        </p:blipFill>
        <p:spPr>
          <a:xfrm>
            <a:off x="7798260" y="4545105"/>
            <a:ext cx="1080699" cy="406851"/>
          </a:xfrm>
          <a:prstGeom prst="rect">
            <a:avLst/>
          </a:prstGeom>
          <a:noFill/>
          <a:ln>
            <a:noFill/>
          </a:ln>
        </p:spPr>
      </p:pic>
      <p:sp>
        <p:nvSpPr>
          <p:cNvPr id="55" name="Google Shape;55;p10"/>
          <p:cNvSpPr txBox="1"/>
          <p:nvPr/>
        </p:nvSpPr>
        <p:spPr>
          <a:xfrm>
            <a:off x="277019" y="4793374"/>
            <a:ext cx="5256584"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rgbClr val="002395"/>
                </a:solidFill>
                <a:latin typeface="Arial"/>
                <a:ea typeface="Arial"/>
                <a:cs typeface="Arial"/>
                <a:sym typeface="Arial"/>
              </a:rPr>
              <a:t>Los Angeles | London | New Delhi | Singapore | Washington DC | Melbourne</a:t>
            </a:r>
            <a:endParaRPr sz="1000">
              <a:solidFill>
                <a:srgbClr val="002395"/>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002395"/>
              </a:buClr>
              <a:buSzPts val="4400"/>
              <a:buFont typeface="Arial"/>
              <a:buNone/>
              <a:defRPr sz="4400" b="0" i="0" u="none" strike="noStrike" cap="none">
                <a:solidFill>
                  <a:srgbClr val="002395"/>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200151"/>
            <a:ext cx="8229600" cy="3099792"/>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002395"/>
              </a:buClr>
              <a:buSzPts val="2400"/>
              <a:buFont typeface="Arial"/>
              <a:buChar char="•"/>
              <a:defRPr sz="2400" b="0" i="0" u="none" strike="noStrike" cap="none">
                <a:solidFill>
                  <a:srgbClr val="002395"/>
                </a:solidFill>
                <a:latin typeface="Arial"/>
                <a:ea typeface="Arial"/>
                <a:cs typeface="Arial"/>
                <a:sym typeface="Arial"/>
              </a:defRPr>
            </a:lvl1pPr>
            <a:lvl2pPr marL="914400" marR="0" lvl="1" indent="-368300" algn="l" rtl="0">
              <a:spcBef>
                <a:spcPts val="440"/>
              </a:spcBef>
              <a:spcAft>
                <a:spcPts val="0"/>
              </a:spcAft>
              <a:buClr>
                <a:srgbClr val="002395"/>
              </a:buClr>
              <a:buSzPts val="2200"/>
              <a:buFont typeface="Arial"/>
              <a:buChar char="•"/>
              <a:defRPr sz="2200" b="0" i="0" u="none" strike="noStrike" cap="none">
                <a:solidFill>
                  <a:srgbClr val="002395"/>
                </a:solidFill>
                <a:latin typeface="Arial"/>
                <a:ea typeface="Arial"/>
                <a:cs typeface="Arial"/>
                <a:sym typeface="Arial"/>
              </a:defRPr>
            </a:lvl2pPr>
            <a:lvl3pPr marL="1371600" marR="0" lvl="2" indent="-355600" algn="l" rtl="0">
              <a:spcBef>
                <a:spcPts val="400"/>
              </a:spcBef>
              <a:spcAft>
                <a:spcPts val="0"/>
              </a:spcAft>
              <a:buClr>
                <a:srgbClr val="002395"/>
              </a:buClr>
              <a:buSzPts val="2000"/>
              <a:buFont typeface="Arial"/>
              <a:buChar char="•"/>
              <a:defRPr sz="2000" b="0" i="0" u="none" strike="noStrike" cap="none">
                <a:solidFill>
                  <a:srgbClr val="002395"/>
                </a:solidFill>
                <a:latin typeface="Arial"/>
                <a:ea typeface="Arial"/>
                <a:cs typeface="Arial"/>
                <a:sym typeface="Arial"/>
              </a:defRPr>
            </a:lvl3pPr>
            <a:lvl4pPr marL="1828800" marR="0" lvl="3" indent="-342900" algn="l" rtl="0">
              <a:spcBef>
                <a:spcPts val="360"/>
              </a:spcBef>
              <a:spcAft>
                <a:spcPts val="0"/>
              </a:spcAft>
              <a:buClr>
                <a:srgbClr val="002395"/>
              </a:buClr>
              <a:buSzPts val="1800"/>
              <a:buFont typeface="Arial"/>
              <a:buChar char="•"/>
              <a:defRPr sz="1800" b="0" i="0" u="none" strike="noStrike" cap="none">
                <a:solidFill>
                  <a:srgbClr val="002395"/>
                </a:solidFill>
                <a:latin typeface="Arial"/>
                <a:ea typeface="Arial"/>
                <a:cs typeface="Arial"/>
                <a:sym typeface="Arial"/>
              </a:defRPr>
            </a:lvl4pPr>
            <a:lvl5pPr marL="2286000" marR="0" lvl="4" indent="-342900" algn="l" rtl="0">
              <a:spcBef>
                <a:spcPts val="360"/>
              </a:spcBef>
              <a:spcAft>
                <a:spcPts val="0"/>
              </a:spcAft>
              <a:buClr>
                <a:srgbClr val="002395"/>
              </a:buClr>
              <a:buSzPts val="1800"/>
              <a:buFont typeface="Arial"/>
              <a:buChar char="•"/>
              <a:defRPr sz="1800" b="0" i="0" u="none" strike="noStrike" cap="none">
                <a:solidFill>
                  <a:srgbClr val="002395"/>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002395"/>
              </a:buClr>
              <a:buSzPts val="4400"/>
              <a:buFont typeface="Arial"/>
              <a:buNone/>
              <a:defRPr sz="4400" b="0" i="0" u="none" strike="noStrike" cap="none">
                <a:solidFill>
                  <a:srgbClr val="002395"/>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8" name="Google Shape;68;p14"/>
          <p:cNvSpPr txBox="1">
            <a:spLocks noGrp="1"/>
          </p:cNvSpPr>
          <p:nvPr>
            <p:ph type="body" idx="1"/>
          </p:nvPr>
        </p:nvSpPr>
        <p:spPr>
          <a:xfrm>
            <a:off x="457200" y="1200151"/>
            <a:ext cx="8229600" cy="30999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002395"/>
              </a:buClr>
              <a:buSzPts val="2400"/>
              <a:buFont typeface="Arial"/>
              <a:buChar char="•"/>
              <a:defRPr sz="2400" b="0" i="0" u="none" strike="noStrike" cap="none">
                <a:solidFill>
                  <a:srgbClr val="002395"/>
                </a:solidFill>
                <a:latin typeface="Arial"/>
                <a:ea typeface="Arial"/>
                <a:cs typeface="Arial"/>
                <a:sym typeface="Arial"/>
              </a:defRPr>
            </a:lvl1pPr>
            <a:lvl2pPr marL="914400" marR="0" lvl="1" indent="-368300" algn="l" rtl="0">
              <a:spcBef>
                <a:spcPts val="440"/>
              </a:spcBef>
              <a:spcAft>
                <a:spcPts val="0"/>
              </a:spcAft>
              <a:buClr>
                <a:srgbClr val="002395"/>
              </a:buClr>
              <a:buSzPts val="2200"/>
              <a:buFont typeface="Arial"/>
              <a:buChar char="•"/>
              <a:defRPr sz="2200" b="0" i="0" u="none" strike="noStrike" cap="none">
                <a:solidFill>
                  <a:srgbClr val="002395"/>
                </a:solidFill>
                <a:latin typeface="Arial"/>
                <a:ea typeface="Arial"/>
                <a:cs typeface="Arial"/>
                <a:sym typeface="Arial"/>
              </a:defRPr>
            </a:lvl2pPr>
            <a:lvl3pPr marL="1371600" marR="0" lvl="2" indent="-355600" algn="l" rtl="0">
              <a:spcBef>
                <a:spcPts val="400"/>
              </a:spcBef>
              <a:spcAft>
                <a:spcPts val="0"/>
              </a:spcAft>
              <a:buClr>
                <a:srgbClr val="002395"/>
              </a:buClr>
              <a:buSzPts val="2000"/>
              <a:buFont typeface="Arial"/>
              <a:buChar char="•"/>
              <a:defRPr sz="2000" b="0" i="0" u="none" strike="noStrike" cap="none">
                <a:solidFill>
                  <a:srgbClr val="002395"/>
                </a:solidFill>
                <a:latin typeface="Arial"/>
                <a:ea typeface="Arial"/>
                <a:cs typeface="Arial"/>
                <a:sym typeface="Arial"/>
              </a:defRPr>
            </a:lvl3pPr>
            <a:lvl4pPr marL="1828800" marR="0" lvl="3" indent="-342900" algn="l" rtl="0">
              <a:spcBef>
                <a:spcPts val="360"/>
              </a:spcBef>
              <a:spcAft>
                <a:spcPts val="0"/>
              </a:spcAft>
              <a:buClr>
                <a:srgbClr val="002395"/>
              </a:buClr>
              <a:buSzPts val="1800"/>
              <a:buFont typeface="Arial"/>
              <a:buChar char="•"/>
              <a:defRPr sz="1800" b="0" i="0" u="none" strike="noStrike" cap="none">
                <a:solidFill>
                  <a:srgbClr val="002395"/>
                </a:solidFill>
                <a:latin typeface="Arial"/>
                <a:ea typeface="Arial"/>
                <a:cs typeface="Arial"/>
                <a:sym typeface="Arial"/>
              </a:defRPr>
            </a:lvl4pPr>
            <a:lvl5pPr marL="2286000" marR="0" lvl="4" indent="-342900" algn="l" rtl="0">
              <a:spcBef>
                <a:spcPts val="360"/>
              </a:spcBef>
              <a:spcAft>
                <a:spcPts val="0"/>
              </a:spcAft>
              <a:buClr>
                <a:srgbClr val="002395"/>
              </a:buClr>
              <a:buSzPts val="1800"/>
              <a:buFont typeface="Arial"/>
              <a:buChar char="•"/>
              <a:defRPr sz="1800" b="0" i="0" u="none" strike="noStrike" cap="none">
                <a:solidFill>
                  <a:srgbClr val="002395"/>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0.xml"/><Relationship Id="rId1" Type="http://schemas.openxmlformats.org/officeDocument/2006/relationships/video" Target="https://www.youtube.com/embed/U2AmxZ3V26s" TargetMode="Externa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0.xml"/><Relationship Id="rId1" Type="http://schemas.openxmlformats.org/officeDocument/2006/relationships/video" Target="https://www.youtube.com/embed/RxHZTNquCL8" TargetMode="Externa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video" Target="https://www.youtube.com/embed/GEx_d0SjvS0"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7"/>
        <p:cNvGrpSpPr/>
        <p:nvPr/>
      </p:nvGrpSpPr>
      <p:grpSpPr>
        <a:xfrm>
          <a:off x="0" y="0"/>
          <a:ext cx="0" cy="0"/>
          <a:chOff x="0" y="0"/>
          <a:chExt cx="0" cy="0"/>
        </a:xfrm>
      </p:grpSpPr>
      <p:sp>
        <p:nvSpPr>
          <p:cNvPr id="128" name="Google Shape;128;p27"/>
          <p:cNvSpPr txBox="1">
            <a:spLocks noGrp="1"/>
          </p:cNvSpPr>
          <p:nvPr>
            <p:ph type="body" idx="1"/>
          </p:nvPr>
        </p:nvSpPr>
        <p:spPr>
          <a:xfrm>
            <a:off x="429445" y="951570"/>
            <a:ext cx="3600400" cy="28012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4000"/>
              <a:buFont typeface="Arial"/>
              <a:buNone/>
            </a:pPr>
            <a:r>
              <a:rPr lang="en-US" sz="4000"/>
              <a:t>SAGE Lecture Spark</a:t>
            </a:r>
            <a:endParaRPr sz="2400" b="0"/>
          </a:p>
          <a:p>
            <a:pPr marL="0" lvl="0" indent="0" algn="l" rtl="0">
              <a:spcBef>
                <a:spcPts val="560"/>
              </a:spcBef>
              <a:spcAft>
                <a:spcPts val="0"/>
              </a:spcAft>
              <a:buClr>
                <a:schemeClr val="lt1"/>
              </a:buClr>
              <a:buSzPts val="2800"/>
              <a:buFont typeface="Arial"/>
              <a:buNone/>
            </a:pPr>
            <a:endParaRPr sz="2800" b="0"/>
          </a:p>
          <a:p>
            <a:pPr marL="0" lvl="0" indent="0" algn="l" rtl="0">
              <a:spcBef>
                <a:spcPts val="560"/>
              </a:spcBef>
              <a:spcAft>
                <a:spcPts val="0"/>
              </a:spcAft>
              <a:buClr>
                <a:schemeClr val="lt1"/>
              </a:buClr>
              <a:buSzPts val="2800"/>
              <a:buFont typeface="Arial"/>
              <a:buNone/>
            </a:pPr>
            <a:r>
              <a:rPr lang="en-US" sz="2800" b="0"/>
              <a:t>11/12/2019</a:t>
            </a:r>
            <a:endParaRPr sz="28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3" name="U2AmxZ3V26s"/>
          <p:cNvPicPr>
            <a:picLocks noRot="1" noChangeAspect="1"/>
          </p:cNvPicPr>
          <p:nvPr>
            <a:videoFile r:link="rId1"/>
          </p:nvPr>
        </p:nvPicPr>
        <p:blipFill>
          <a:blip r:embed="rId4"/>
          <a:stretch>
            <a:fillRect/>
          </a:stretch>
        </p:blipFill>
        <p:spPr>
          <a:xfrm>
            <a:off x="0" y="0"/>
            <a:ext cx="9144000" cy="51435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3" name="RxHZTNquCL8"/>
          <p:cNvPicPr>
            <a:picLocks noRot="1" noChangeAspect="1"/>
          </p:cNvPicPr>
          <p:nvPr>
            <a:videoFile r:link="rId1"/>
          </p:nvPr>
        </p:nvPicPr>
        <p:blipFill>
          <a:blip r:embed="rId4"/>
          <a:stretch>
            <a:fillRect/>
          </a:stretch>
        </p:blipFill>
        <p:spPr>
          <a:xfrm>
            <a:off x="0" y="0"/>
            <a:ext cx="9144000" cy="51435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8"/>
          <p:cNvSpPr txBox="1">
            <a:spLocks noGrp="1"/>
          </p:cNvSpPr>
          <p:nvPr>
            <p:ph type="body" idx="1"/>
          </p:nvPr>
        </p:nvSpPr>
        <p:spPr>
          <a:xfrm>
            <a:off x="381000" y="1531700"/>
            <a:ext cx="8566200" cy="2862300"/>
          </a:xfrm>
          <a:prstGeom prst="rect">
            <a:avLst/>
          </a:prstGeom>
          <a:noFill/>
          <a:ln>
            <a:noFill/>
          </a:ln>
        </p:spPr>
        <p:txBody>
          <a:bodyPr spcFirstLastPara="1" wrap="square" lIns="91425" tIns="45700" rIns="91425" bIns="45700" anchor="t" anchorCtr="0">
            <a:noAutofit/>
          </a:bodyPr>
          <a:lstStyle/>
          <a:p>
            <a:pPr marL="457200" lvl="0" indent="-374650" algn="l" rtl="0">
              <a:lnSpc>
                <a:spcPct val="90000"/>
              </a:lnSpc>
              <a:spcBef>
                <a:spcPts val="480"/>
              </a:spcBef>
              <a:spcAft>
                <a:spcPts val="0"/>
              </a:spcAft>
              <a:buSzPts val="2300"/>
              <a:buChar char="•"/>
            </a:pPr>
            <a:r>
              <a:rPr lang="en-US" sz="2300"/>
              <a:t>In late October, “China’s three state-owned wireless carriers debuted 5G mobile phone services.”</a:t>
            </a:r>
            <a:endParaRPr sz="2300"/>
          </a:p>
          <a:p>
            <a:pPr marL="457200" lvl="0" indent="-374650" algn="l" rtl="0">
              <a:lnSpc>
                <a:spcPct val="90000"/>
              </a:lnSpc>
              <a:spcBef>
                <a:spcPts val="0"/>
              </a:spcBef>
              <a:spcAft>
                <a:spcPts val="0"/>
              </a:spcAft>
              <a:buSzPts val="2300"/>
              <a:buChar char="•"/>
            </a:pPr>
            <a:r>
              <a:rPr lang="en-US" sz="2300"/>
              <a:t>“The largest cities including Beijing, Shanghai and Shenzhen will get full coverage first. The three operators have projected a combined capital spending of 302 billion yuan this year.”</a:t>
            </a:r>
            <a:endParaRPr sz="2300"/>
          </a:p>
          <a:p>
            <a:pPr marL="457200" lvl="0" indent="-374650" algn="l" rtl="0">
              <a:lnSpc>
                <a:spcPct val="90000"/>
              </a:lnSpc>
              <a:spcBef>
                <a:spcPts val="0"/>
              </a:spcBef>
              <a:spcAft>
                <a:spcPts val="0"/>
              </a:spcAft>
              <a:buSzPts val="2300"/>
              <a:buChar char="•"/>
            </a:pPr>
            <a:r>
              <a:rPr lang="en-US" sz="2300"/>
              <a:t>More than 10 million Chinese customers have already pre-registered for 5G. They “will have access to faster videos and games, more virtual reality applications and improved performance for mobile videoconferencing.”</a:t>
            </a:r>
            <a:endParaRPr sz="2300"/>
          </a:p>
        </p:txBody>
      </p:sp>
      <p:sp>
        <p:nvSpPr>
          <p:cNvPr id="134" name="Google Shape;134;p28"/>
          <p:cNvSpPr txBox="1">
            <a:spLocks noGrp="1"/>
          </p:cNvSpPr>
          <p:nvPr>
            <p:ph type="title"/>
          </p:nvPr>
        </p:nvSpPr>
        <p:spPr>
          <a:xfrm>
            <a:off x="457200" y="402750"/>
            <a:ext cx="87375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2395"/>
              </a:buClr>
              <a:buSzPts val="4400"/>
              <a:buFont typeface="Arial"/>
              <a:buNone/>
            </a:pPr>
            <a:r>
              <a:rPr lang="en-US" sz="4200"/>
              <a:t>China Rolls Out World’s Largest </a:t>
            </a:r>
            <a:br>
              <a:rPr lang="en-US" sz="4200"/>
            </a:br>
            <a:r>
              <a:rPr lang="en-US" sz="4200"/>
              <a:t>5G Mobile Phone Network</a:t>
            </a:r>
            <a:endParaRPr sz="4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9"/>
          <p:cNvSpPr txBox="1">
            <a:spLocks noGrp="1"/>
          </p:cNvSpPr>
          <p:nvPr>
            <p:ph type="title"/>
          </p:nvPr>
        </p:nvSpPr>
        <p:spPr>
          <a:xfrm>
            <a:off x="457200" y="211950"/>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2395"/>
              </a:buClr>
              <a:buSzPts val="4400"/>
              <a:buFont typeface="Arial"/>
              <a:buNone/>
            </a:pPr>
            <a:r>
              <a:rPr lang="en-US"/>
              <a:t>Smart Home Neighborhoods</a:t>
            </a:r>
            <a:endParaRPr/>
          </a:p>
        </p:txBody>
      </p:sp>
      <p:sp>
        <p:nvSpPr>
          <p:cNvPr id="140" name="Google Shape;140;p29"/>
          <p:cNvSpPr txBox="1">
            <a:spLocks noGrp="1"/>
          </p:cNvSpPr>
          <p:nvPr>
            <p:ph type="body" idx="1"/>
          </p:nvPr>
        </p:nvSpPr>
        <p:spPr>
          <a:xfrm>
            <a:off x="367050" y="1140600"/>
            <a:ext cx="8409900" cy="2862300"/>
          </a:xfrm>
          <a:prstGeom prst="rect">
            <a:avLst/>
          </a:prstGeom>
          <a:noFill/>
          <a:ln>
            <a:noFill/>
          </a:ln>
        </p:spPr>
        <p:txBody>
          <a:bodyPr spcFirstLastPara="1" wrap="square" lIns="91425" tIns="45700" rIns="91425" bIns="45700" anchor="t" anchorCtr="0">
            <a:noAutofit/>
          </a:bodyPr>
          <a:lstStyle/>
          <a:p>
            <a:pPr marL="457200" lvl="0" indent="-374650" algn="l" rtl="0">
              <a:lnSpc>
                <a:spcPct val="90000"/>
              </a:lnSpc>
              <a:spcBef>
                <a:spcPts val="480"/>
              </a:spcBef>
              <a:spcAft>
                <a:spcPts val="0"/>
              </a:spcAft>
              <a:buSzPts val="2300"/>
              <a:buChar char="•"/>
            </a:pPr>
            <a:r>
              <a:rPr lang="en-US" sz="2300" dirty="0"/>
              <a:t>Smart home neighborhoods are emerging across America. “There are smart home developments in suburbs outside of cities such as Miami and San Francisco [and Seattle].” </a:t>
            </a:r>
            <a:endParaRPr sz="2300" dirty="0"/>
          </a:p>
          <a:p>
            <a:pPr marL="457200" lvl="0" indent="-374650" algn="l" rtl="0">
              <a:lnSpc>
                <a:spcPct val="90000"/>
              </a:lnSpc>
              <a:spcBef>
                <a:spcPts val="0"/>
              </a:spcBef>
              <a:spcAft>
                <a:spcPts val="0"/>
              </a:spcAft>
              <a:buSzPts val="2300"/>
              <a:buChar char="•"/>
            </a:pPr>
            <a:r>
              <a:rPr lang="en-US" sz="2300" dirty="0"/>
              <a:t>Lennar Homes, a home builder, is “making Amazon tech standard on each of the 45,000 homes it builds this year.”</a:t>
            </a:r>
            <a:endParaRPr sz="2300" dirty="0"/>
          </a:p>
          <a:p>
            <a:pPr marL="457200" lvl="0" indent="-374650" algn="l" rtl="0">
              <a:lnSpc>
                <a:spcPct val="90000"/>
              </a:lnSpc>
              <a:spcBef>
                <a:spcPts val="0"/>
              </a:spcBef>
              <a:spcAft>
                <a:spcPts val="0"/>
              </a:spcAft>
              <a:buSzPts val="2300"/>
              <a:buChar char="•"/>
            </a:pPr>
            <a:r>
              <a:rPr lang="en-US" sz="2300" dirty="0"/>
              <a:t>According to a representative from Second Century Ventures, an investment arm of the National Association of </a:t>
            </a:r>
            <a:r>
              <a:rPr lang="en-US" sz="2300" dirty="0" smtClean="0"/>
              <a:t>Realtors, </a:t>
            </a:r>
            <a:r>
              <a:rPr lang="en-US" sz="2300" dirty="0"/>
              <a:t>“There's a new narrative when it comes to what 'home' means. It means a personalized environment where technology responds to your every need.”</a:t>
            </a:r>
            <a:endParaRPr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0"/>
          <p:cNvSpPr txBox="1">
            <a:spLocks noGrp="1"/>
          </p:cNvSpPr>
          <p:nvPr>
            <p:ph type="title"/>
          </p:nvPr>
        </p:nvSpPr>
        <p:spPr>
          <a:xfrm>
            <a:off x="457200" y="767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2395"/>
              </a:buClr>
              <a:buSzPts val="4400"/>
              <a:buFont typeface="Arial"/>
              <a:buNone/>
            </a:pPr>
            <a:r>
              <a:rPr lang="en-US" sz="4200"/>
              <a:t>5G Increasingly Available in U.S.</a:t>
            </a:r>
            <a:endParaRPr sz="4200"/>
          </a:p>
        </p:txBody>
      </p:sp>
      <p:sp>
        <p:nvSpPr>
          <p:cNvPr id="146" name="Google Shape;146;p30"/>
          <p:cNvSpPr txBox="1">
            <a:spLocks noGrp="1"/>
          </p:cNvSpPr>
          <p:nvPr>
            <p:ph type="body" idx="1"/>
          </p:nvPr>
        </p:nvSpPr>
        <p:spPr>
          <a:xfrm>
            <a:off x="228600" y="751825"/>
            <a:ext cx="8420700" cy="2862300"/>
          </a:xfrm>
          <a:prstGeom prst="rect">
            <a:avLst/>
          </a:prstGeom>
          <a:noFill/>
          <a:ln>
            <a:noFill/>
          </a:ln>
        </p:spPr>
        <p:txBody>
          <a:bodyPr spcFirstLastPara="1" wrap="square" lIns="91425" tIns="45700" rIns="91425" bIns="45700" anchor="t" anchorCtr="0">
            <a:noAutofit/>
          </a:bodyPr>
          <a:lstStyle/>
          <a:p>
            <a:pPr marL="457200" lvl="0" indent="-374650" algn="l" rtl="0">
              <a:spcBef>
                <a:spcPts val="480"/>
              </a:spcBef>
              <a:spcAft>
                <a:spcPts val="0"/>
              </a:spcAft>
              <a:buClr>
                <a:schemeClr val="dk1"/>
              </a:buClr>
              <a:buSzPts val="2300"/>
              <a:buChar char="•"/>
            </a:pPr>
            <a:r>
              <a:rPr lang="en-US" sz="2300">
                <a:solidFill>
                  <a:schemeClr val="dk1"/>
                </a:solidFill>
              </a:rPr>
              <a:t>“Verizon's mobile 5G network is expected to expand to over 30 cities by the end of the year [2019].”</a:t>
            </a:r>
            <a:endParaRPr sz="2300">
              <a:solidFill>
                <a:schemeClr val="dk1"/>
              </a:solidFill>
            </a:endParaRPr>
          </a:p>
          <a:p>
            <a:pPr marL="457200" lvl="0" indent="-374650" algn="l" rtl="0">
              <a:spcBef>
                <a:spcPts val="480"/>
              </a:spcBef>
              <a:spcAft>
                <a:spcPts val="0"/>
              </a:spcAft>
              <a:buClr>
                <a:schemeClr val="dk1"/>
              </a:buClr>
              <a:buSzPts val="2300"/>
              <a:buChar char="•"/>
            </a:pPr>
            <a:r>
              <a:rPr lang="en-US" sz="2300">
                <a:solidFill>
                  <a:schemeClr val="dk1"/>
                </a:solidFill>
              </a:rPr>
              <a:t>AT&amp;T launched its 5G network in several cities in late 2018 and is now available in at least 21 cities.</a:t>
            </a:r>
            <a:endParaRPr sz="2300">
              <a:solidFill>
                <a:schemeClr val="dk1"/>
              </a:solidFill>
            </a:endParaRPr>
          </a:p>
          <a:p>
            <a:pPr marL="457200" lvl="0" indent="-374650" algn="l" rtl="0">
              <a:spcBef>
                <a:spcPts val="480"/>
              </a:spcBef>
              <a:spcAft>
                <a:spcPts val="0"/>
              </a:spcAft>
              <a:buClr>
                <a:schemeClr val="dk1"/>
              </a:buClr>
              <a:buSzPts val="2300"/>
              <a:buChar char="•"/>
            </a:pPr>
            <a:r>
              <a:rPr lang="en-US" sz="2300">
                <a:solidFill>
                  <a:schemeClr val="dk1"/>
                </a:solidFill>
              </a:rPr>
              <a:t>Under the terms of the T-Mobile and Sprint merger, the companies “will have six years from the close to complete its 5G build-out requirements.”</a:t>
            </a:r>
            <a:endParaRPr sz="2300">
              <a:solidFill>
                <a:schemeClr val="dk1"/>
              </a:solidFill>
            </a:endParaRPr>
          </a:p>
          <a:p>
            <a:pPr marL="457200" lvl="0" indent="-374650" algn="l" rtl="0">
              <a:spcBef>
                <a:spcPts val="480"/>
              </a:spcBef>
              <a:spcAft>
                <a:spcPts val="0"/>
              </a:spcAft>
              <a:buClr>
                <a:schemeClr val="dk1"/>
              </a:buClr>
              <a:buSzPts val="2300"/>
              <a:buChar char="•"/>
            </a:pPr>
            <a:r>
              <a:rPr lang="en-US" sz="2300">
                <a:solidFill>
                  <a:schemeClr val="dk1"/>
                </a:solidFill>
              </a:rPr>
              <a:t>“T-Mobile currently offers access to its 5G network to Samsung Galaxy S10 5G users in select areas of Atlanta, Cleveland, Dallas, Las Vegas, Los Angeles and New York.”</a:t>
            </a:r>
            <a:endParaRPr sz="23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1"/>
          <p:cNvSpPr txBox="1">
            <a:spLocks noGrp="1"/>
          </p:cNvSpPr>
          <p:nvPr>
            <p:ph type="body" idx="1"/>
          </p:nvPr>
        </p:nvSpPr>
        <p:spPr>
          <a:xfrm>
            <a:off x="457200" y="1455500"/>
            <a:ext cx="8229600" cy="2862300"/>
          </a:xfrm>
          <a:prstGeom prst="rect">
            <a:avLst/>
          </a:prstGeom>
          <a:noFill/>
          <a:ln>
            <a:noFill/>
          </a:ln>
        </p:spPr>
        <p:txBody>
          <a:bodyPr spcFirstLastPara="1" wrap="square" lIns="91425" tIns="45700" rIns="91425" bIns="45700" anchor="t" anchorCtr="0">
            <a:noAutofit/>
          </a:bodyPr>
          <a:lstStyle/>
          <a:p>
            <a:pPr marL="457200" lvl="0" indent="-374650" algn="l" rtl="0">
              <a:lnSpc>
                <a:spcPct val="90000"/>
              </a:lnSpc>
              <a:spcBef>
                <a:spcPts val="480"/>
              </a:spcBef>
              <a:spcAft>
                <a:spcPts val="0"/>
              </a:spcAft>
              <a:buSzPts val="2300"/>
              <a:buChar char="•"/>
            </a:pPr>
            <a:r>
              <a:rPr lang="en-US" sz="2300"/>
              <a:t>In anticipation of offering 5G service, “Baltimore’s streets are dotted with more than 600 ‘small cell wireless facilities’ on streetlights and utility poles, making the city one of the first areas in Maryland to welcome the new technology.”</a:t>
            </a:r>
            <a:endParaRPr sz="2300"/>
          </a:p>
          <a:p>
            <a:pPr marL="457200" lvl="0" indent="-374650" algn="l" rtl="0">
              <a:lnSpc>
                <a:spcPct val="90000"/>
              </a:lnSpc>
              <a:spcBef>
                <a:spcPts val="0"/>
              </a:spcBef>
              <a:spcAft>
                <a:spcPts val="0"/>
              </a:spcAft>
              <a:buSzPts val="2300"/>
              <a:buChar char="•"/>
            </a:pPr>
            <a:r>
              <a:rPr lang="en-US" sz="2300"/>
              <a:t>The wireless industry and local governments are wrestling to figure out how to deploy this technology. “The industry wants a clear path to install the equipment and would like to see statewide legislation, while local governments want to control where the facilities go and what they look like.”</a:t>
            </a:r>
            <a:endParaRPr sz="2300"/>
          </a:p>
        </p:txBody>
      </p:sp>
      <p:sp>
        <p:nvSpPr>
          <p:cNvPr id="152" name="Google Shape;152;p31"/>
          <p:cNvSpPr txBox="1">
            <a:spLocks noGrp="1"/>
          </p:cNvSpPr>
          <p:nvPr>
            <p:ph type="title"/>
          </p:nvPr>
        </p:nvSpPr>
        <p:spPr>
          <a:xfrm>
            <a:off x="203250" y="304800"/>
            <a:ext cx="87375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2395"/>
              </a:buClr>
              <a:buSzPts val="4400"/>
              <a:buFont typeface="Arial"/>
              <a:buNone/>
            </a:pPr>
            <a:r>
              <a:rPr lang="en-US"/>
              <a:t>Battle Around Antennas for 5G Wireless in Maryland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2"/>
          <p:cNvSpPr txBox="1">
            <a:spLocks noGrp="1"/>
          </p:cNvSpPr>
          <p:nvPr>
            <p:ph type="title"/>
          </p:nvPr>
        </p:nvSpPr>
        <p:spPr>
          <a:xfrm>
            <a:off x="457200" y="-8250"/>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2395"/>
              </a:buClr>
              <a:buSzPts val="4400"/>
              <a:buFont typeface="Arial"/>
              <a:buNone/>
            </a:pPr>
            <a:r>
              <a:rPr lang="en-US"/>
              <a:t>Key Concepts</a:t>
            </a:r>
            <a:endParaRPr/>
          </a:p>
        </p:txBody>
      </p:sp>
      <p:sp>
        <p:nvSpPr>
          <p:cNvPr id="159" name="Google Shape;159;p32"/>
          <p:cNvSpPr txBox="1">
            <a:spLocks noGrp="1"/>
          </p:cNvSpPr>
          <p:nvPr>
            <p:ph type="body" idx="1"/>
          </p:nvPr>
        </p:nvSpPr>
        <p:spPr>
          <a:xfrm>
            <a:off x="457200" y="772949"/>
            <a:ext cx="8229600" cy="28623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2395"/>
              </a:buClr>
              <a:buSzPts val="2400"/>
              <a:buNone/>
            </a:pPr>
            <a:r>
              <a:rPr lang="en-US" b="1" dirty="0"/>
              <a:t>From “5G &amp; the Future of Connectivity”</a:t>
            </a:r>
            <a:endParaRPr b="1" dirty="0"/>
          </a:p>
          <a:p>
            <a:pPr marL="342900" lvl="0" indent="-330200" algn="l" rtl="0">
              <a:spcBef>
                <a:spcPts val="480"/>
              </a:spcBef>
              <a:spcAft>
                <a:spcPts val="0"/>
              </a:spcAft>
              <a:buClr>
                <a:schemeClr val="dk1"/>
              </a:buClr>
              <a:buSzPts val="2200"/>
              <a:buChar char="•"/>
            </a:pPr>
            <a:r>
              <a:rPr lang="en-US" sz="2200" dirty="0"/>
              <a:t>5G technology is increasingly available in many U.S. cities. The recent announcement of 5G services being available in China will likely spur more aggressive competition among firms all over the world to rollout 5G.</a:t>
            </a:r>
            <a:endParaRPr sz="2200" dirty="0"/>
          </a:p>
          <a:p>
            <a:pPr marL="342900" lvl="0" indent="-330200" algn="l" rtl="0">
              <a:spcBef>
                <a:spcPts val="480"/>
              </a:spcBef>
              <a:spcAft>
                <a:spcPts val="0"/>
              </a:spcAft>
              <a:buSzPts val="2200"/>
              <a:buChar char="•"/>
            </a:pPr>
            <a:r>
              <a:rPr lang="en-US" sz="2200" dirty="0"/>
              <a:t>Increased </a:t>
            </a:r>
            <a:r>
              <a:rPr lang="en-US" sz="2200" dirty="0" smtClean="0"/>
              <a:t>connectivity—in </a:t>
            </a:r>
            <a:r>
              <a:rPr lang="en-US" sz="2200" dirty="0"/>
              <a:t>terms of both speed and </a:t>
            </a:r>
            <a:r>
              <a:rPr lang="en-US" sz="2200" dirty="0" smtClean="0"/>
              <a:t>capability—is </a:t>
            </a:r>
            <a:r>
              <a:rPr lang="en-US" sz="2200" dirty="0"/>
              <a:t>changing our lives and culture, including the proliferation of </a:t>
            </a:r>
            <a:r>
              <a:rPr lang="en-US" sz="2200" dirty="0" smtClean="0"/>
              <a:t>mobile </a:t>
            </a:r>
            <a:r>
              <a:rPr lang="en-US" sz="2200" dirty="0"/>
              <a:t>devices and smart devices in homes, cars and accessories as part of our day-to-day experience.</a:t>
            </a:r>
            <a:endParaRPr sz="2200" dirty="0"/>
          </a:p>
          <a:p>
            <a:pPr marL="342900" lvl="0" indent="-330200" algn="l" rtl="0">
              <a:spcBef>
                <a:spcPts val="480"/>
              </a:spcBef>
              <a:spcAft>
                <a:spcPts val="0"/>
              </a:spcAft>
              <a:buSzPts val="2200"/>
              <a:buChar char="•"/>
            </a:pPr>
            <a:r>
              <a:rPr lang="en-US" sz="2200" dirty="0"/>
              <a:t>Meanwhile, governments are catching up </a:t>
            </a:r>
            <a:r>
              <a:rPr lang="en-US" sz="2200" dirty="0" smtClean="0"/>
              <a:t>on </a:t>
            </a:r>
            <a:r>
              <a:rPr lang="en-US" sz="2200" dirty="0"/>
              <a:t>how to regulate and accommodate this technology.</a:t>
            </a: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3"/>
          <p:cNvSpPr txBox="1">
            <a:spLocks noGrp="1"/>
          </p:cNvSpPr>
          <p:nvPr>
            <p:ph type="title"/>
          </p:nvPr>
        </p:nvSpPr>
        <p:spPr>
          <a:xfrm>
            <a:off x="457200" y="211950"/>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2395"/>
              </a:buClr>
              <a:buSzPts val="4400"/>
              <a:buFont typeface="Arial"/>
              <a:buNone/>
            </a:pPr>
            <a:r>
              <a:rPr lang="en-US"/>
              <a:t>Assessment</a:t>
            </a:r>
            <a:endParaRPr/>
          </a:p>
        </p:txBody>
      </p:sp>
      <p:sp>
        <p:nvSpPr>
          <p:cNvPr id="166" name="Google Shape;166;p33"/>
          <p:cNvSpPr txBox="1">
            <a:spLocks noGrp="1"/>
          </p:cNvSpPr>
          <p:nvPr>
            <p:ph type="body" idx="1"/>
          </p:nvPr>
        </p:nvSpPr>
        <p:spPr>
          <a:xfrm>
            <a:off x="457200" y="980424"/>
            <a:ext cx="8229600" cy="2862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480"/>
              </a:spcBef>
              <a:spcAft>
                <a:spcPts val="0"/>
              </a:spcAft>
              <a:buClr>
                <a:srgbClr val="002395"/>
              </a:buClr>
              <a:buSzPts val="2400"/>
              <a:buNone/>
            </a:pPr>
            <a:r>
              <a:rPr lang="en-US" sz="2200" b="1"/>
              <a:t>Writing: </a:t>
            </a:r>
            <a:r>
              <a:rPr lang="en-US" sz="2200"/>
              <a:t>What precautions should we take as a nation and as individuals to make sure that the capability for 5G is used to improve people’s lives? Do you anticipate that any problems or conflicts could be worsened with the onset of more advanced connected networks? </a:t>
            </a:r>
            <a:endParaRPr sz="2200"/>
          </a:p>
          <a:p>
            <a:pPr marL="0" lvl="0" indent="0" algn="l" rtl="0">
              <a:lnSpc>
                <a:spcPct val="90000"/>
              </a:lnSpc>
              <a:spcBef>
                <a:spcPts val="480"/>
              </a:spcBef>
              <a:spcAft>
                <a:spcPts val="0"/>
              </a:spcAft>
              <a:buClr>
                <a:srgbClr val="002395"/>
              </a:buClr>
              <a:buSzPts val="2400"/>
              <a:buNone/>
            </a:pPr>
            <a:endParaRPr sz="2200" b="1"/>
          </a:p>
          <a:p>
            <a:pPr marL="0" lvl="0" indent="0" algn="l" rtl="0">
              <a:lnSpc>
                <a:spcPct val="90000"/>
              </a:lnSpc>
              <a:spcBef>
                <a:spcPts val="480"/>
              </a:spcBef>
              <a:spcAft>
                <a:spcPts val="0"/>
              </a:spcAft>
              <a:buClr>
                <a:srgbClr val="002395"/>
              </a:buClr>
              <a:buSzPts val="2400"/>
              <a:buNone/>
            </a:pPr>
            <a:r>
              <a:rPr lang="en-US" sz="2200" b="1"/>
              <a:t>Debate:</a:t>
            </a:r>
            <a:r>
              <a:rPr lang="en-US" sz="2200"/>
              <a:t> 5G may facilitate the expansion of the ecosystem of connected devices (Internet of Things). Is there greater risk or reward with a more advanced Internet of Things?</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4"/>
          <p:cNvSpPr txBox="1">
            <a:spLocks noGrp="1"/>
          </p:cNvSpPr>
          <p:nvPr>
            <p:ph type="title"/>
          </p:nvPr>
        </p:nvSpPr>
        <p:spPr>
          <a:xfrm>
            <a:off x="457200" y="211950"/>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2395"/>
              </a:buClr>
              <a:buSzPts val="4400"/>
              <a:buFont typeface="Arial"/>
              <a:buNone/>
            </a:pPr>
            <a:r>
              <a:rPr lang="en-US"/>
              <a:t>Assessment</a:t>
            </a:r>
            <a:endParaRPr/>
          </a:p>
        </p:txBody>
      </p:sp>
      <p:sp>
        <p:nvSpPr>
          <p:cNvPr id="173" name="Google Shape;173;p34"/>
          <p:cNvSpPr txBox="1">
            <a:spLocks noGrp="1"/>
          </p:cNvSpPr>
          <p:nvPr>
            <p:ph type="body" idx="1"/>
          </p:nvPr>
        </p:nvSpPr>
        <p:spPr>
          <a:xfrm>
            <a:off x="457200" y="980424"/>
            <a:ext cx="8229600" cy="2862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480"/>
              </a:spcBef>
              <a:spcAft>
                <a:spcPts val="0"/>
              </a:spcAft>
              <a:buClr>
                <a:srgbClr val="002395"/>
              </a:buClr>
              <a:buSzPts val="2400"/>
              <a:buNone/>
            </a:pPr>
            <a:r>
              <a:rPr lang="en-US" sz="2200" b="1" dirty="0"/>
              <a:t>Poll: </a:t>
            </a:r>
            <a:r>
              <a:rPr lang="en-US" sz="2200" dirty="0"/>
              <a:t>Do you agree or disagree with this statement: </a:t>
            </a:r>
            <a:r>
              <a:rPr lang="en-US" sz="2200" i="1" dirty="0"/>
              <a:t>5G will revolutionize my life for the better! </a:t>
            </a:r>
            <a:endParaRPr sz="2200" i="1" dirty="0"/>
          </a:p>
          <a:p>
            <a:pPr marL="457200" lvl="0" indent="-368300" algn="l" rtl="0">
              <a:lnSpc>
                <a:spcPct val="90000"/>
              </a:lnSpc>
              <a:spcBef>
                <a:spcPts val="480"/>
              </a:spcBef>
              <a:spcAft>
                <a:spcPts val="0"/>
              </a:spcAft>
              <a:buSzPts val="2200"/>
              <a:buChar char="•"/>
            </a:pPr>
            <a:r>
              <a:rPr lang="en-US" sz="2200" dirty="0" smtClean="0"/>
              <a:t>Agree: </a:t>
            </a:r>
            <a:r>
              <a:rPr lang="en-US" sz="2200" dirty="0"/>
              <a:t>5G will improve my life. </a:t>
            </a:r>
            <a:endParaRPr sz="2200" dirty="0"/>
          </a:p>
          <a:p>
            <a:pPr marL="457200" lvl="0" indent="-368300" algn="l" rtl="0">
              <a:lnSpc>
                <a:spcPct val="90000"/>
              </a:lnSpc>
              <a:spcBef>
                <a:spcPts val="0"/>
              </a:spcBef>
              <a:spcAft>
                <a:spcPts val="0"/>
              </a:spcAft>
              <a:buSzPts val="2200"/>
              <a:buChar char="•"/>
            </a:pPr>
            <a:r>
              <a:rPr lang="en-US" sz="2200" dirty="0" smtClean="0"/>
              <a:t>Disagree: </a:t>
            </a:r>
            <a:r>
              <a:rPr lang="en-US" sz="2200" dirty="0"/>
              <a:t>5G will be inconvenient or disruptive to my life. </a:t>
            </a:r>
            <a:endParaRPr sz="2200" dirty="0"/>
          </a:p>
          <a:p>
            <a:pPr marL="457200" lvl="0" indent="-368300" algn="l" rtl="0">
              <a:lnSpc>
                <a:spcPct val="90000"/>
              </a:lnSpc>
              <a:spcBef>
                <a:spcPts val="0"/>
              </a:spcBef>
              <a:spcAft>
                <a:spcPts val="0"/>
              </a:spcAft>
              <a:buSzPts val="2200"/>
              <a:buChar char="•"/>
            </a:pPr>
            <a:r>
              <a:rPr lang="en-US" sz="2200" dirty="0" smtClean="0"/>
              <a:t>Neither: </a:t>
            </a:r>
            <a:r>
              <a:rPr lang="en-US" sz="2200" dirty="0"/>
              <a:t>5G will not contribute any change to my life. </a:t>
            </a:r>
            <a:endParaRPr sz="2200" dirty="0"/>
          </a:p>
          <a:p>
            <a:pPr marL="0" lvl="0" indent="0" algn="l" rtl="0">
              <a:lnSpc>
                <a:spcPct val="90000"/>
              </a:lnSpc>
              <a:spcBef>
                <a:spcPts val="480"/>
              </a:spcBef>
              <a:spcAft>
                <a:spcPts val="0"/>
              </a:spcAft>
              <a:buClr>
                <a:srgbClr val="002395"/>
              </a:buClr>
              <a:buSzPts val="2400"/>
              <a:buNone/>
            </a:pPr>
            <a:endParaRPr sz="2200" b="1" dirty="0"/>
          </a:p>
          <a:p>
            <a:pPr marL="0" lvl="0" indent="0" algn="l" rtl="0">
              <a:lnSpc>
                <a:spcPct val="90000"/>
              </a:lnSpc>
              <a:spcBef>
                <a:spcPts val="480"/>
              </a:spcBef>
              <a:spcAft>
                <a:spcPts val="0"/>
              </a:spcAft>
              <a:buClr>
                <a:srgbClr val="002395"/>
              </a:buClr>
              <a:buSzPts val="2400"/>
              <a:buNone/>
            </a:pPr>
            <a:r>
              <a:rPr lang="en-US" sz="2200" b="1" dirty="0"/>
              <a:t>Short Answer: </a:t>
            </a:r>
            <a:r>
              <a:rPr lang="en-US" sz="2200" dirty="0"/>
              <a:t>What capabilities would you want the future of the Internet and connected networks to provide to you?</a:t>
            </a:r>
            <a:endParaRP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pic>
        <p:nvPicPr>
          <p:cNvPr id="3" name="GEx_d0SjvS0"/>
          <p:cNvPicPr>
            <a:picLocks noRot="1" noChangeAspect="1"/>
          </p:cNvPicPr>
          <p:nvPr>
            <a:videoFile r:link="rId1"/>
          </p:nvPr>
        </p:nvPicPr>
        <p:blipFill>
          <a:blip r:embed="rId4"/>
          <a:stretch>
            <a:fillRect/>
          </a:stretch>
        </p:blipFill>
        <p:spPr>
          <a:xfrm>
            <a:off x="0" y="0"/>
            <a:ext cx="9144000" cy="5143500"/>
          </a:xfrm>
          <a:prstGeom prst="rect">
            <a:avLst/>
          </a:prstGeom>
        </p:spPr>
      </p:pic>
    </p:spTree>
  </p:cSld>
  <p:clrMapOvr>
    <a:masterClrMapping/>
  </p:clrMapOvr>
</p:sld>
</file>

<file path=ppt/theme/theme1.xml><?xml version="1.0" encoding="utf-8"?>
<a:theme xmlns:a="http://schemas.openxmlformats.org/drawingml/2006/main" name="New Master Slides widescreen">
  <a:themeElements>
    <a:clrScheme name="SAGE">
      <a:dk1>
        <a:srgbClr val="002395"/>
      </a:dk1>
      <a:lt1>
        <a:srgbClr val="FFFFFF"/>
      </a:lt1>
      <a:dk2>
        <a:srgbClr val="002395"/>
      </a:dk2>
      <a:lt2>
        <a:srgbClr val="FFFFFF"/>
      </a:lt2>
      <a:accent1>
        <a:srgbClr val="9DB1F1"/>
      </a:accent1>
      <a:accent2>
        <a:srgbClr val="708DEA"/>
      </a:accent2>
      <a:accent3>
        <a:srgbClr val="1670D4"/>
      </a:accent3>
      <a:accent4>
        <a:srgbClr val="3A23C3"/>
      </a:accent4>
      <a:accent5>
        <a:srgbClr val="2F169A"/>
      </a:accent5>
      <a:accent6>
        <a:srgbClr val="251179"/>
      </a:accent6>
      <a:hlink>
        <a:srgbClr val="0000FF"/>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 Master Slides widescreen">
  <a:themeElements>
    <a:clrScheme name="SAGE">
      <a:dk1>
        <a:srgbClr val="002395"/>
      </a:dk1>
      <a:lt1>
        <a:srgbClr val="FFFFFF"/>
      </a:lt1>
      <a:dk2>
        <a:srgbClr val="002395"/>
      </a:dk2>
      <a:lt2>
        <a:srgbClr val="FFFFFF"/>
      </a:lt2>
      <a:accent1>
        <a:srgbClr val="9DB1F1"/>
      </a:accent1>
      <a:accent2>
        <a:srgbClr val="708DEA"/>
      </a:accent2>
      <a:accent3>
        <a:srgbClr val="1670D4"/>
      </a:accent3>
      <a:accent4>
        <a:srgbClr val="3A23C3"/>
      </a:accent4>
      <a:accent5>
        <a:srgbClr val="2F169A"/>
      </a:accent5>
      <a:accent6>
        <a:srgbClr val="251179"/>
      </a:accent6>
      <a:hlink>
        <a:srgbClr val="0000FF"/>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1456</Words>
  <Application>Microsoft Office PowerPoint</Application>
  <PresentationFormat>On-screen Show (16:9)</PresentationFormat>
  <Paragraphs>108</Paragraphs>
  <Slides>11</Slides>
  <Notes>11</Notes>
  <HiddenSlides>0</HiddenSlides>
  <MMClips>3</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New Master Slides widescreen</vt:lpstr>
      <vt:lpstr>New Master Slides widescreen</vt:lpstr>
      <vt:lpstr>PowerPoint Presentation</vt:lpstr>
      <vt:lpstr>China Rolls Out World’s Largest  5G Mobile Phone Network</vt:lpstr>
      <vt:lpstr>Smart Home Neighborhoods</vt:lpstr>
      <vt:lpstr>5G Increasingly Available in U.S.</vt:lpstr>
      <vt:lpstr>Battle Around Antennas for 5G Wireless in Maryland</vt:lpstr>
      <vt:lpstr>Key Concepts</vt:lpstr>
      <vt:lpstr>Assessment</vt:lpstr>
      <vt:lpstr>Assessment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Wilson</dc:creator>
  <cp:lastModifiedBy>Sarah Wilson</cp:lastModifiedBy>
  <cp:revision>2</cp:revision>
  <dcterms:modified xsi:type="dcterms:W3CDTF">2019-11-12T20:32:41Z</dcterms:modified>
</cp:coreProperties>
</file>