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413" r:id="rId2"/>
    <p:sldId id="416" r:id="rId3"/>
    <p:sldId id="442" r:id="rId4"/>
    <p:sldId id="443" r:id="rId5"/>
    <p:sldId id="441" r:id="rId6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65A"/>
    <a:srgbClr val="5A2359"/>
    <a:srgbClr val="F0536A"/>
    <a:srgbClr val="F2F2F2"/>
    <a:srgbClr val="000000"/>
    <a:srgbClr val="E10598"/>
    <a:srgbClr val="708DEA"/>
    <a:srgbClr val="002395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331" autoAdjust="0"/>
    <p:restoredTop sz="69337" autoAdjust="0"/>
  </p:normalViewPr>
  <p:slideViewPr>
    <p:cSldViewPr snapToGrid="0" snapToObjects="1">
      <p:cViewPr varScale="1">
        <p:scale>
          <a:sx n="105" d="100"/>
          <a:sy n="105" d="100"/>
        </p:scale>
        <p:origin x="141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8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22" y="96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24/09/2019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24/09/2019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snews.com/news/brett-kavanaugh-sexual-misconduct-accusation-sets-off-calls-for-supreme-court-impeachmen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bcnews.go.com/Politics/book-reveals-allegations-brett-kavanaugh-fbis-handling-probe/story?id=65625607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2019/09/16/761193794/new-calls-to-impeach-justice-kavanaugh-how-it-would-work-and-why-it-likely-won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atlantic.com/ideas/archive/2019/09/pogrebin-kelly-kavanaugh/598159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ED156-D1DF-4104-B8D5-5F9B955CBCE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a few sources regarding the New York Times article:</a:t>
            </a:r>
          </a:p>
          <a:p>
            <a:endParaRPr lang="en-US" dirty="0"/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Brett Kavanaugh sexual misconduct accusation sets off calls for Supreme Court impeachment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By: Jason Silverstein 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CBS News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09/16/2019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https://www.cbsnews.com/news/brett-kavanaugh-sexual-misconduct-accusation-sets-off-calls-for-supreme-court-impeachment/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Woman linked to newly revealed allegation against Kavanaugh: ‘Ask Brett’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By: Allison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Pecorin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Shannon K. Crawford, and John Santucci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 News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09/16/2019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https://abcnews.go.com/Politics/book-reveals-allegations-brett-kavanaugh-fbis-handling-probe/story?id=65625607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95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is another source: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Calls To Impeach Justice Kavanaugh: How It Would Work and Why It Likely Wont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By: Domenico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Montanaro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NPR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09/16/2019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https://www.npr.org/2019/09/16/761193794/new-calls-to-impeach-justice-kavanaugh-how-it-would-work-and-why-it-likely-wont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39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is another source: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Spent 10 Months Investigating Kavanaugh: Here’s What We Found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By: Kate Kelly and Robin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Pogrebin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Excerpt from The Education of Brett Kavanaugh, via The Atlantic </a:t>
            </a:r>
          </a:p>
          <a:p>
            <a:pPr lvl="0"/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09/17/2019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https://www.theatlantic.com/ideas/archive/2019/09/pogrebin-kelly-kavanaugh/598159/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054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 Events Quiz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According to the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York Times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article, the incident allegedly took place at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Dartmouth.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Yale.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Harvard.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Princeton.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Since news of the new allegations, Democratic presidential candidates have called for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incarceration. 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restitution.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suspension.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impeachment.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Max Stier reported the allegations to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senators and the FBI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state governors and Congress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the Supreme Court.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the president.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The FBI has investigated every single sexual misconduct allegation against Brett Kavanaugh.  (T/F)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According to an editor’s note, the female victim declined to be interviewed and friends say she does not recall the incident. (T/F)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Supreme Court justices cannot be impeached. (T/F)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15706-070A-4707-AA18-DDF1820200B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67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-354260" y="-173283"/>
            <a:ext cx="4792909" cy="4792909"/>
          </a:xfrm>
          <a:prstGeom prst="ellipse">
            <a:avLst/>
          </a:prstGeom>
          <a:solidFill>
            <a:srgbClr val="002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5" y="951570"/>
            <a:ext cx="3600400" cy="280128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3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SAGE Master for Slide shows – Title goes here, move this to middle of circle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  <p:pic>
        <p:nvPicPr>
          <p:cNvPr id="1026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Playb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22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n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2" y="197068"/>
            <a:ext cx="7106456" cy="4382580"/>
          </a:xfrm>
          <a:prstGeom prst="rect">
            <a:avLst/>
          </a:prstGeom>
        </p:spPr>
      </p:pic>
      <p:pic>
        <p:nvPicPr>
          <p:cNvPr id="5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468313" y="1437085"/>
            <a:ext cx="8218487" cy="2862263"/>
          </a:xfrm>
        </p:spPr>
        <p:txBody>
          <a:bodyPr/>
          <a:lstStyle/>
          <a:p>
            <a:r>
              <a:rPr lang="en-GB" dirty="0"/>
              <a:t>Click icon to add chart</a:t>
            </a:r>
            <a:endParaRPr lang="en-US" dirty="0"/>
          </a:p>
        </p:txBody>
      </p:sp>
      <p:pic>
        <p:nvPicPr>
          <p:cNvPr id="8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951570"/>
            <a:ext cx="8019231" cy="2827474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6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SAGE Master for Slide shows – Title goes here</a:t>
            </a:r>
          </a:p>
        </p:txBody>
      </p:sp>
      <p:pic>
        <p:nvPicPr>
          <p:cNvPr id="6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  <p:extLst>
      <p:ext uri="{BB962C8B-B14F-4D97-AF65-F5344CB8AC3E}">
        <p14:creationId xmlns:p14="http://schemas.microsoft.com/office/powerpoint/2010/main" val="303133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1600"/>
            <a:ext cx="7772400" cy="1102519"/>
          </a:xfrm>
        </p:spPr>
        <p:txBody>
          <a:bodyPr>
            <a:no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38431"/>
            <a:ext cx="7772400" cy="1314450"/>
          </a:xfrm>
        </p:spPr>
        <p:txBody>
          <a:bodyPr>
            <a:normAutofit/>
          </a:bodyPr>
          <a:lstStyle>
            <a:lvl1pPr marL="0" indent="0" algn="l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7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title-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3950"/>
            <a:ext cx="7772400" cy="1102519"/>
          </a:xfrm>
        </p:spPr>
        <p:txBody>
          <a:bodyPr>
            <a:noAutofit/>
          </a:bodyPr>
          <a:lstStyle>
            <a:lvl1pPr algn="l">
              <a:defRPr sz="6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00282"/>
            <a:ext cx="7772400" cy="519094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708DE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2952750"/>
            <a:ext cx="7772400" cy="58102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  <p:extLst>
      <p:ext uri="{BB962C8B-B14F-4D97-AF65-F5344CB8AC3E}">
        <p14:creationId xmlns:p14="http://schemas.microsoft.com/office/powerpoint/2010/main" val="74373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2862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8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ech bubb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37624"/>
            <a:ext cx="4647235" cy="2862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91225" y="1437624"/>
            <a:ext cx="2695574" cy="1400826"/>
          </a:xfrm>
          <a:prstGeom prst="wedgeRoundRectCallout">
            <a:avLst>
              <a:gd name="adj1" fmla="val 8962"/>
              <a:gd name="adj2" fmla="val 85240"/>
              <a:gd name="adj3" fmla="val 16667"/>
            </a:avLst>
          </a:prstGeom>
          <a:solidFill>
            <a:schemeClr val="tx1"/>
          </a:solidFill>
          <a:ln>
            <a:noFill/>
          </a:ln>
        </p:spPr>
        <p:txBody>
          <a:bodyPr lIns="320040" tIns="320040" rIns="320040" bIns="320040" anchor="ctr" anchorCtr="0">
            <a:noAutofit/>
          </a:bodyPr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0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ech bubb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350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566" y="1437624"/>
            <a:ext cx="4647235" cy="2862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435701"/>
            <a:ext cx="2695574" cy="1400826"/>
          </a:xfrm>
          <a:prstGeom prst="wedgeRoundRectCallout">
            <a:avLst>
              <a:gd name="adj1" fmla="val -7999"/>
              <a:gd name="adj2" fmla="val 77761"/>
              <a:gd name="adj3" fmla="val 16667"/>
            </a:avLst>
          </a:prstGeom>
          <a:solidFill>
            <a:schemeClr val="tx1"/>
          </a:solidFill>
          <a:ln>
            <a:noFill/>
          </a:ln>
        </p:spPr>
        <p:txBody>
          <a:bodyPr lIns="320040" tIns="320040" rIns="320040" bIns="320040" anchor="ctr" anchorCtr="0">
            <a:noAutofit/>
          </a:bodyPr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9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676275"/>
            <a:ext cx="7380907" cy="3257550"/>
          </a:xfrm>
          <a:prstGeom prst="roundRect">
            <a:avLst>
              <a:gd name="adj" fmla="val 9731"/>
            </a:avLst>
          </a:prstGeom>
          <a:solidFill>
            <a:srgbClr val="002395">
              <a:alpha val="4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7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:\TEMPLATES\SLIDE SHOWS\New Powerpoint Master Slides\FINAL\!SAGE_Publising_logo_master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0" y="4545105"/>
            <a:ext cx="1080699" cy="40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277019" y="4793374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395"/>
                </a:solidFill>
              </a:rPr>
              <a:t>Los Angeles | London | New Delhi | Singapore | Washington DC | Melbourne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99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7" r:id="rId2"/>
    <p:sldLayoutId id="2147483657" r:id="rId3"/>
    <p:sldLayoutId id="2147483678" r:id="rId4"/>
    <p:sldLayoutId id="2147483658" r:id="rId5"/>
    <p:sldLayoutId id="2147483673" r:id="rId6"/>
    <p:sldLayoutId id="2147483674" r:id="rId7"/>
    <p:sldLayoutId id="2147483670" r:id="rId8"/>
    <p:sldLayoutId id="2147483671" r:id="rId9"/>
    <p:sldLayoutId id="2147483676" r:id="rId10"/>
    <p:sldLayoutId id="2147483672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39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395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SAGE Lecture Spark</a:t>
            </a:r>
            <a:endParaRPr lang="en-US" sz="2400" b="0" dirty="0"/>
          </a:p>
          <a:p>
            <a:endParaRPr lang="en-US" sz="2800" b="0" dirty="0"/>
          </a:p>
          <a:p>
            <a:r>
              <a:rPr lang="en-US" sz="2800" b="0" dirty="0"/>
              <a:t>September 23, 2019</a:t>
            </a:r>
          </a:p>
        </p:txBody>
      </p:sp>
    </p:spTree>
    <p:extLst>
      <p:ext uri="{BB962C8B-B14F-4D97-AF65-F5344CB8AC3E}">
        <p14:creationId xmlns:p14="http://schemas.microsoft.com/office/powerpoint/2010/main" val="146424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2512" y="268086"/>
            <a:ext cx="8334103" cy="1378543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The </a:t>
            </a:r>
            <a:r>
              <a:rPr lang="en-US" sz="3000" i="1" dirty="0"/>
              <a:t>New York Times </a:t>
            </a:r>
            <a:r>
              <a:rPr lang="en-US" sz="3000" dirty="0"/>
              <a:t>Reports New Sexual Misconduct Allegations Against Supreme Court Justice Brett Kavanaugh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2513" y="1646629"/>
            <a:ext cx="8334103" cy="28623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 September 16, 2019, two </a:t>
            </a:r>
            <a:r>
              <a:rPr lang="en-US" i="1" dirty="0"/>
              <a:t>New York Times</a:t>
            </a:r>
            <a:r>
              <a:rPr lang="en-US" dirty="0"/>
              <a:t> journalists published a report detailing a new sexual misconduct allegation made against Supreme Court Justice Brett Kavanaugh.</a:t>
            </a:r>
          </a:p>
          <a:p>
            <a:r>
              <a:rPr lang="en-US" dirty="0"/>
              <a:t>According to the article, Kavanaugh’s former Yale classmate reported an incident of sexual misconduct to the FBI prior to the Kavanaugh’s confirmation. </a:t>
            </a:r>
          </a:p>
          <a:p>
            <a:r>
              <a:rPr lang="en-US" dirty="0"/>
              <a:t>The new allegations, which were never investigated by the FBI, have sparked calls for impeachment.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Key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2869333"/>
          </a:xfrm>
        </p:spPr>
        <p:txBody>
          <a:bodyPr>
            <a:normAutofit fontScale="92500"/>
          </a:bodyPr>
          <a:lstStyle/>
          <a:p>
            <a:r>
              <a:rPr lang="en-US" dirty="0"/>
              <a:t>Can a Supreme Court justice be impeached? </a:t>
            </a:r>
          </a:p>
          <a:p>
            <a:pPr lvl="1"/>
            <a:r>
              <a:rPr lang="en-US" dirty="0"/>
              <a:t>According to the Constitution, Article II, Section 4, Supreme Court Justices</a:t>
            </a:r>
            <a:r>
              <a:rPr lang="en-US" b="1" dirty="0"/>
              <a:t> </a:t>
            </a:r>
            <a:r>
              <a:rPr lang="en-US" b="1" u="sng" dirty="0"/>
              <a:t>can</a:t>
            </a:r>
            <a:r>
              <a:rPr lang="en-US" b="1" dirty="0"/>
              <a:t> </a:t>
            </a:r>
            <a:r>
              <a:rPr lang="en-US" dirty="0"/>
              <a:t>be impeached. </a:t>
            </a:r>
          </a:p>
          <a:p>
            <a:r>
              <a:rPr lang="en-US" dirty="0"/>
              <a:t>What is the process of impeaching a Supreme Court justice?</a:t>
            </a:r>
          </a:p>
          <a:p>
            <a:pPr lvl="1"/>
            <a:r>
              <a:rPr lang="en-US" dirty="0"/>
              <a:t>It is the same as removing a president. </a:t>
            </a:r>
          </a:p>
          <a:p>
            <a:pPr lvl="1"/>
            <a:r>
              <a:rPr lang="en-US" dirty="0"/>
              <a:t>It is brought up by the House, who files charges. The House needs a majority for impeaching. A two-thirds of the Senate is also needed in order to impeach a justice.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1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Key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2869333"/>
          </a:xfrm>
        </p:spPr>
        <p:txBody>
          <a:bodyPr>
            <a:normAutofit fontScale="92500"/>
          </a:bodyPr>
          <a:lstStyle/>
          <a:p>
            <a:r>
              <a:rPr lang="en-US" dirty="0"/>
              <a:t>Where does the public stand in regards to Brett Kavanaugh?</a:t>
            </a:r>
          </a:p>
          <a:p>
            <a:pPr lvl="1"/>
            <a:r>
              <a:rPr lang="en-US" dirty="0"/>
              <a:t>According to a poll conducted in late December by the research firm </a:t>
            </a:r>
            <a:r>
              <a:rPr lang="en-US" dirty="0" err="1"/>
              <a:t>PerryUndem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Most voters believed Kavanaugh lied about his teenage years.</a:t>
            </a:r>
          </a:p>
          <a:p>
            <a:pPr lvl="2"/>
            <a:r>
              <a:rPr lang="en-US" dirty="0"/>
              <a:t>49% percent had a largely unfavorable impression of him; 29% who had a favorable one</a:t>
            </a:r>
          </a:p>
          <a:p>
            <a:pPr lvl="2"/>
            <a:r>
              <a:rPr lang="en-US" dirty="0"/>
              <a:t>35% percent said the Senate did the right thing in confirming him; a close 41% disagreed.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0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286231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Writing:</a:t>
            </a:r>
            <a:r>
              <a:rPr lang="en-US" dirty="0"/>
              <a:t> The journalists investigated Brett Kavanaugh for 10 months. Briefly summarize their findings. </a:t>
            </a:r>
          </a:p>
          <a:p>
            <a:pPr lvl="0"/>
            <a:r>
              <a:rPr lang="en-US" b="1" dirty="0"/>
              <a:t>Debate: </a:t>
            </a:r>
            <a:r>
              <a:rPr lang="en-US" dirty="0"/>
              <a:t>The FBI should have investigated all of the allegations made against Brett Kavanaugh.   </a:t>
            </a:r>
          </a:p>
          <a:p>
            <a:pPr lvl="0"/>
            <a:r>
              <a:rPr lang="en-US" b="1" dirty="0"/>
              <a:t>Poll: </a:t>
            </a:r>
            <a:r>
              <a:rPr lang="en-US" dirty="0"/>
              <a:t> Do you believe that the Senate did the right thing in confirming Brett Kavanaugh to the Supreme Court? </a:t>
            </a:r>
          </a:p>
          <a:p>
            <a:r>
              <a:rPr lang="en-US" b="1" dirty="0"/>
              <a:t>Short Answer: </a:t>
            </a:r>
            <a:r>
              <a:rPr lang="en-US" dirty="0"/>
              <a:t>What is the process for impeaching a Supreme Court justice?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25979"/>
      </p:ext>
    </p:extLst>
  </p:cSld>
  <p:clrMapOvr>
    <a:masterClrMapping/>
  </p:clrMapOvr>
</p:sld>
</file>

<file path=ppt/theme/theme1.xml><?xml version="1.0" encoding="utf-8"?>
<a:theme xmlns:a="http://schemas.openxmlformats.org/drawingml/2006/main" name="New Master Slides widescreen">
  <a:themeElements>
    <a:clrScheme name="SAGE">
      <a:dk1>
        <a:srgbClr val="002395"/>
      </a:dk1>
      <a:lt1>
        <a:sysClr val="window" lastClr="FFFFFF"/>
      </a:lt1>
      <a:dk2>
        <a:srgbClr val="002395"/>
      </a:dk2>
      <a:lt2>
        <a:srgbClr val="FFFFFF"/>
      </a:lt2>
      <a:accent1>
        <a:srgbClr val="9DB1F1"/>
      </a:accent1>
      <a:accent2>
        <a:srgbClr val="708DEA"/>
      </a:accent2>
      <a:accent3>
        <a:srgbClr val="1670D4"/>
      </a:accent3>
      <a:accent4>
        <a:srgbClr val="3A23C3"/>
      </a:accent4>
      <a:accent5>
        <a:srgbClr val="2F169A"/>
      </a:accent5>
      <a:accent6>
        <a:srgbClr val="251179"/>
      </a:accent6>
      <a:hlink>
        <a:srgbClr val="0000FF"/>
      </a:hlink>
      <a:folHlink>
        <a:srgbClr val="0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Master Slides widescreen.potx</Template>
  <TotalTime>6133</TotalTime>
  <Words>431</Words>
  <Application>Microsoft Office PowerPoint</Application>
  <PresentationFormat>On-screen Show (16:9)</PresentationFormat>
  <Paragraphs>118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New Master Slides widescreen</vt:lpstr>
      <vt:lpstr>PowerPoint Presentation</vt:lpstr>
      <vt:lpstr>The New York Times Reports New Sexual Misconduct Allegations Against Supreme Court Justice Brett Kavanaugh</vt:lpstr>
      <vt:lpstr>Key Concepts</vt:lpstr>
      <vt:lpstr>Key Concepts</vt:lpstr>
      <vt:lpstr>Assessment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know</dc:title>
  <dc:creator>Martha Sedgwick</dc:creator>
  <cp:lastModifiedBy>Sarah Manheim</cp:lastModifiedBy>
  <cp:revision>612</cp:revision>
  <dcterms:created xsi:type="dcterms:W3CDTF">2012-11-12T22:03:53Z</dcterms:created>
  <dcterms:modified xsi:type="dcterms:W3CDTF">2019-09-24T18:46:18Z</dcterms:modified>
</cp:coreProperties>
</file>